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5" r:id="rId6"/>
    <p:sldId id="263" r:id="rId7"/>
    <p:sldId id="264" r:id="rId8"/>
    <p:sldId id="261" r:id="rId9"/>
    <p:sldId id="271" r:id="rId10"/>
    <p:sldId id="267" r:id="rId11"/>
    <p:sldId id="268" r:id="rId12"/>
    <p:sldId id="266" r:id="rId13"/>
    <p:sldId id="270" r:id="rId14"/>
    <p:sldId id="26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A7A6-641E-4308-BB29-6E4D7B90C0C4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F078-250A-4248-9C27-D746C23EE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1257-78B6-4B09-8E38-45A5C2039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2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brian.huang@sparkfun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rduinoPhysics" TargetMode="External"/><Relationship Id="rId2" Type="http://schemas.openxmlformats.org/officeDocument/2006/relationships/hyperlink" Target="http://learn.sparkfu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physics.ucsd.edu/~tmurphy/phys120b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5"/>
          <p:cNvSpPr/>
          <p:nvPr/>
        </p:nvSpPr>
        <p:spPr>
          <a:xfrm>
            <a:off x="436147" y="330271"/>
            <a:ext cx="1612829" cy="16128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u="sng"/>
          </a:p>
        </p:txBody>
      </p:sp>
      <p:sp>
        <p:nvSpPr>
          <p:cNvPr id="9" name="Shape 26"/>
          <p:cNvSpPr/>
          <p:nvPr/>
        </p:nvSpPr>
        <p:spPr>
          <a:xfrm>
            <a:off x="2391876" y="330271"/>
            <a:ext cx="3018324" cy="1612829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endParaRPr lang="en-US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Shape 27"/>
          <p:cNvSpPr/>
          <p:nvPr/>
        </p:nvSpPr>
        <p:spPr>
          <a:xfrm>
            <a:off x="5753100" y="330200"/>
            <a:ext cx="2956917" cy="1612829"/>
          </a:xfrm>
          <a:prstGeom prst="rect">
            <a:avLst/>
          </a:prstGeom>
          <a:solidFill>
            <a:srgbClr val="666666"/>
          </a:solidFill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u="sng"/>
          </a:p>
        </p:txBody>
      </p:sp>
      <p:sp>
        <p:nvSpPr>
          <p:cNvPr id="3" name="Rectangle 2"/>
          <p:cNvSpPr/>
          <p:nvPr/>
        </p:nvSpPr>
        <p:spPr>
          <a:xfrm>
            <a:off x="1" y="6457890"/>
            <a:ext cx="525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brian.huang@sparkfun.com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6222515" y="6469993"/>
            <a:ext cx="289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sparkfun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bri_huang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146" y="2819400"/>
            <a:ext cx="8273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Beyond Ohms Law: Arduino / Physics / Maker Movement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4 - Probe-ware / Modeling Physics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b="1" dirty="0" smtClean="0"/>
                  <a:t>How does </a:t>
                </a:r>
                <a:r>
                  <a:rPr lang="en-US" b="1" i="1" dirty="0" smtClean="0"/>
                  <a:t>x</a:t>
                </a:r>
                <a:r>
                  <a:rPr lang="en-US" b="1" dirty="0" smtClean="0"/>
                  <a:t> affect </a:t>
                </a:r>
                <a:r>
                  <a:rPr lang="en-US" b="1" i="1" dirty="0" smtClean="0"/>
                  <a:t>y</a:t>
                </a:r>
                <a:r>
                  <a:rPr lang="en-US" b="1" dirty="0" smtClean="0"/>
                  <a:t>?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://justtellmetheanswer.files.wordpress.com/2012/09/photo-sep-19-1-00-36-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896953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868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http://modeling.asu.edu/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2" y="304800"/>
            <a:ext cx="7654540" cy="541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29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5 - Program or be programmed…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edtechtools.cps.edu/sites/default/files/styles/events_and_updates/public/code2.png?itok=iwKM9D_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048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eblinc.com/labs/files/2013/12/hour-of-code-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b="20843"/>
          <a:stretch/>
        </p:blipFill>
        <p:spPr bwMode="auto">
          <a:xfrm>
            <a:off x="3886200" y="3983182"/>
            <a:ext cx="4762500" cy="28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ocialmemorycomplex.net/images/porbp-199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30" y="1295400"/>
            <a:ext cx="1895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zhhAYeEh03M/Ujdh3MwtvtI/AAAAAAAABXA/cpLKluhSahM/s1600/3.+PICK+YOUR+POI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airaland.com/attachments/693947_python-logo_png26f0333ad80ad765dabb1115dde489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3908425" cy="13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logs-images.forbes.com/oracle/files/2014/03/Java-horz-cl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2" y="2133600"/>
            <a:ext cx="2420989" cy="15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3.bp.blogspot.com/-zOq-mFGK3ME/UZjbIHncDWI/AAAAAAAABYk/yapeVJ2JyA8/s1600/c%23%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399"/>
            <a:ext cx="1641967" cy="16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upload.wikimedia.org/wikipedia/commons/4/4f/Scratch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76" y="4572000"/>
            <a:ext cx="20288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1.gstatic.com/images?q=tbn:ANd9GcQjg3SlydQdvxjIzVH17G2u5WJeEnw_2qTZp4YGjNWILVsNyaT2A_iPwZW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6091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ldliterate.files.wordpress.com/2013/12/38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037514" cy="67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Contact Information: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brian.huang@sparkfun.com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@</a:t>
            </a:r>
            <a:r>
              <a:rPr lang="en-US" dirty="0" err="1" smtClean="0"/>
              <a:t>bri_huang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learn.sparkfun.com</a:t>
            </a:r>
            <a:endParaRPr lang="en-US" dirty="0"/>
          </a:p>
        </p:txBody>
      </p:sp>
      <p:pic>
        <p:nvPicPr>
          <p:cNvPr id="5122" name="Picture 2" descr="http://www.elevogue.com/media/catalog/category/SparkFu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6024807"/>
            <a:ext cx="1667435" cy="72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Industry experience </a:t>
            </a:r>
            <a:r>
              <a:rPr lang="en-US" dirty="0" smtClean="0">
                <a:sym typeface="Wingdings" panose="05000000000000000000" pitchFamily="2" charset="2"/>
              </a:rPr>
              <a:t> Classroom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Industry + Classroom </a:t>
            </a:r>
            <a:r>
              <a:rPr lang="en-US" dirty="0" smtClean="0">
                <a:sym typeface="Wingdings" panose="05000000000000000000" pitchFamily="2" charset="2"/>
              </a:rPr>
              <a:t> Prof. Development</a:t>
            </a:r>
            <a:endParaRPr lang="en-US" dirty="0"/>
          </a:p>
        </p:txBody>
      </p:sp>
      <p:pic>
        <p:nvPicPr>
          <p:cNvPr id="4" name="Picture 8" descr="http://www.sparkfun.com/marcomm/SF-LogoTaglineWeb-1C-PC-%C2%A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26" y="34031"/>
            <a:ext cx="158426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s://dlnmh9ip6v2uc.cloudfront.net/assets/d/1/a/9/0/51dc2ac4ce395fc75d000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8400" y="4572000"/>
            <a:ext cx="2571354" cy="199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5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img.sxsw.com/2013/spg_images/IAP644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12" y="1443548"/>
            <a:ext cx="6097389" cy="40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alleywatch.com/wp-content/uploads/2013/04/kickstar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923">
            <a:off x="24644" y="151904"/>
            <a:ext cx="2530476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corduroybranding.com/wp-content/uploads/indiegogo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8109">
            <a:off x="6235686" y="353051"/>
            <a:ext cx="2538349" cy="16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www.gofundme.com/mvc/css/images/press/gfm_logo_300dp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833504"/>
            <a:ext cx="2384425" cy="7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instructables.com/files/deriv/FT8/XP7N/FYNTAB7G/FT8XP7NFYNTAB7G.LARGE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4" y="4725833"/>
            <a:ext cx="1625219" cy="19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://fablabbcn.org/wp-content/uploads/2010/02/MAKE-FabAcademy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19580958">
            <a:off x="88310" y="4322576"/>
            <a:ext cx="1613034" cy="8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http://www.wired.com/geekmom/wp-content/uploads/2012/05/MakerFaire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6381">
            <a:off x="7747683" y="3037627"/>
            <a:ext cx="1277745" cy="12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ttps://encrypted-tbn3.gstatic.com/images?q=tbn:ANd9GcRgyv5ODCvX6K_Dh71PNuJhWfmF0hPqtYJFST_0tEhrL6Y8O-vg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86">
            <a:off x="497124" y="1377806"/>
            <a:ext cx="1585516" cy="20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http://oshwlogo.com/logos/oshw-logo-800-p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50" y="5490699"/>
            <a:ext cx="108727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http://www.3ders.org/images/fablab-logo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6257">
            <a:off x="2851274" y="773728"/>
            <a:ext cx="1859400" cy="5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Game Changers / Tools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5297946"/>
            <a:ext cx="4861403" cy="609600"/>
            <a:chOff x="381000" y="5046077"/>
            <a:chExt cx="4861403" cy="609600"/>
          </a:xfrm>
        </p:grpSpPr>
        <p:sp>
          <p:nvSpPr>
            <p:cNvPr id="8" name="Oval 7"/>
            <p:cNvSpPr/>
            <p:nvPr/>
          </p:nvSpPr>
          <p:spPr>
            <a:xfrm>
              <a:off x="381000" y="5046077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652" y="5089267"/>
              <a:ext cx="40987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2800" b="1" dirty="0"/>
                <a:t>Programming as a Literacy</a:t>
              </a:r>
              <a:endParaRPr lang="en-US" sz="28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" y="4436476"/>
            <a:ext cx="2228566" cy="609600"/>
            <a:chOff x="381000" y="4284077"/>
            <a:chExt cx="2228566" cy="609600"/>
          </a:xfrm>
        </p:grpSpPr>
        <p:sp>
          <p:nvSpPr>
            <p:cNvPr id="7" name="Oval 6"/>
            <p:cNvSpPr/>
            <p:nvPr/>
          </p:nvSpPr>
          <p:spPr>
            <a:xfrm>
              <a:off x="381000" y="4284077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652" y="4327267"/>
              <a:ext cx="14659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2800" b="1" dirty="0"/>
                <a:t>Arduino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" y="3575007"/>
            <a:ext cx="5571789" cy="609600"/>
            <a:chOff x="381000" y="3522077"/>
            <a:chExt cx="5571789" cy="609600"/>
          </a:xfrm>
        </p:grpSpPr>
        <p:sp>
          <p:nvSpPr>
            <p:cNvPr id="6" name="Oval 5"/>
            <p:cNvSpPr/>
            <p:nvPr/>
          </p:nvSpPr>
          <p:spPr>
            <a:xfrm>
              <a:off x="381000" y="3522077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3652" y="3565267"/>
              <a:ext cx="48091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2800" b="1" dirty="0"/>
                <a:t>Probe-ware / Modeling Physics</a:t>
              </a:r>
              <a:endParaRPr lang="en-US" sz="28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2713538"/>
            <a:ext cx="7754374" cy="609600"/>
            <a:chOff x="381000" y="2379077"/>
            <a:chExt cx="7754374" cy="609600"/>
          </a:xfrm>
        </p:grpSpPr>
        <p:sp>
          <p:nvSpPr>
            <p:cNvPr id="5" name="Oval 4"/>
            <p:cNvSpPr/>
            <p:nvPr/>
          </p:nvSpPr>
          <p:spPr>
            <a:xfrm>
              <a:off x="381000" y="2379077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3652" y="2422267"/>
              <a:ext cx="69917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2800" b="1" dirty="0"/>
                <a:t>Copper Tape, Conductive Ink, &amp; Paper Circuits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" y="1852069"/>
            <a:ext cx="1953747" cy="609600"/>
            <a:chOff x="381000" y="1600200"/>
            <a:chExt cx="1953747" cy="609600"/>
          </a:xfrm>
        </p:grpSpPr>
        <p:sp>
          <p:nvSpPr>
            <p:cNvPr id="4" name="Oval 3"/>
            <p:cNvSpPr/>
            <p:nvPr/>
          </p:nvSpPr>
          <p:spPr>
            <a:xfrm>
              <a:off x="381000" y="16002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3652" y="1643390"/>
              <a:ext cx="1191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2800" b="1" dirty="0" err="1"/>
                <a:t>STEaM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069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1 - STEAM </a:t>
            </a:r>
            <a:r>
              <a:rPr lang="en-US" sz="3600" dirty="0" smtClean="0">
                <a:latin typeface="Arial Black" panose="020B0A04020102020204" pitchFamily="34" charset="0"/>
              </a:rPr>
              <a:t>Projects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0" t="6957" b="32808"/>
          <a:stretch/>
        </p:blipFill>
        <p:spPr bwMode="auto">
          <a:xfrm>
            <a:off x="990600" y="1600199"/>
            <a:ext cx="345148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lh6.googleusercontent.com/-m0lyrRWEQCI/Uzt9Of634nI/AAAAAAAAd2I/PamYxoYS_Qc/w365-h647-no/20140401_205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14055"/>
            <a:ext cx="257219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2 - Copper </a:t>
            </a:r>
            <a:r>
              <a:rPr lang="en-US" sz="3600" dirty="0">
                <a:latin typeface="Arial Black" panose="020B0A04020102020204" pitchFamily="34" charset="0"/>
              </a:rPr>
              <a:t>Tape &amp; Paper </a:t>
            </a:r>
            <a:r>
              <a:rPr lang="en-US" sz="3600" dirty="0" smtClean="0">
                <a:latin typeface="Arial Black" panose="020B0A04020102020204" pitchFamily="34" charset="0"/>
              </a:rPr>
              <a:t>Circuits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The first step of the paper circuit instructions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81800" cy="51654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Make it art!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alt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38824" cy="45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3 - Arduino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Why use it?</a:t>
            </a:r>
          </a:p>
          <a:p>
            <a:r>
              <a:rPr lang="en-US" dirty="0" smtClean="0"/>
              <a:t>Where do I start?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3429000"/>
            <a:ext cx="7391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www.arduino.cc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Sparkfun</a:t>
            </a:r>
            <a:r>
              <a:rPr lang="en-US" sz="2400" dirty="0" smtClean="0"/>
              <a:t> learn site:</a:t>
            </a:r>
          </a:p>
          <a:p>
            <a:pPr marL="1257300" lvl="2" indent="-342900"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learn.sparkfun.com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Arduino </a:t>
            </a:r>
            <a:r>
              <a:rPr lang="en-US" sz="2400" dirty="0"/>
              <a:t>in the physics </a:t>
            </a:r>
            <a:r>
              <a:rPr lang="en-US" sz="2400" dirty="0" smtClean="0"/>
              <a:t>classroom:</a:t>
            </a:r>
          </a:p>
          <a:p>
            <a:pPr marL="1257300" lvl="2" indent="-342900">
              <a:spcAft>
                <a:spcPts val="1200"/>
              </a:spcAft>
              <a:buFontTx/>
              <a:buChar char="-"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bit.ly/ArduinoPhysics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Physics 120B (UC-San Diego) Physical </a:t>
            </a:r>
            <a:r>
              <a:rPr lang="en-US" sz="2400" dirty="0" err="1"/>
              <a:t>Meas</a:t>
            </a:r>
            <a:r>
              <a:rPr lang="en-US" sz="2400" dirty="0"/>
              <a:t> </a:t>
            </a:r>
            <a:r>
              <a:rPr lang="en-US" sz="2400" dirty="0" smtClean="0"/>
              <a:t>II:</a:t>
            </a:r>
            <a:endParaRPr lang="en-US" sz="2400" dirty="0"/>
          </a:p>
          <a:p>
            <a:pPr marL="1257300" lvl="2" indent="-342900">
              <a:buFontTx/>
              <a:buChar char="-"/>
            </a:pP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://physics.ucsd.edu/~tmurphy/phys120b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 descr="http://www.brandsoftheworld.com/sites/default/files/styles/logo-thumbnail/public/102011/arduino.ai_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857884" cy="8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3 – Arduino for Physics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Just a few ideas – not at all exhaustive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Photogate</a:t>
            </a:r>
            <a:r>
              <a:rPr lang="en-US" dirty="0" smtClean="0"/>
              <a:t> </a:t>
            </a:r>
            <a:r>
              <a:rPr lang="en-US" dirty="0" smtClean="0"/>
              <a:t>Timer</a:t>
            </a:r>
          </a:p>
          <a:p>
            <a:pPr lvl="1"/>
            <a:r>
              <a:rPr lang="en-US" dirty="0" smtClean="0"/>
              <a:t>RC Time Constant</a:t>
            </a:r>
          </a:p>
          <a:p>
            <a:pPr lvl="1"/>
            <a:r>
              <a:rPr lang="en-US" dirty="0" smtClean="0"/>
              <a:t>RGB Color Mixing / </a:t>
            </a:r>
            <a:r>
              <a:rPr lang="en-US" dirty="0" smtClean="0"/>
              <a:t>Subtraction</a:t>
            </a:r>
          </a:p>
          <a:p>
            <a:pPr lvl="1"/>
            <a:r>
              <a:rPr lang="en-US" dirty="0" err="1" smtClean="0"/>
              <a:t>MakerScience</a:t>
            </a:r>
            <a:r>
              <a:rPr lang="en-US" dirty="0"/>
              <a:t> </a:t>
            </a:r>
            <a:r>
              <a:rPr lang="en-US" dirty="0" smtClean="0"/>
              <a:t>– DIY-style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185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About Me…</vt:lpstr>
      <vt:lpstr>PowerPoint Presentation</vt:lpstr>
      <vt:lpstr>Game Changers / Tools</vt:lpstr>
      <vt:lpstr>1 - STEAM Projects</vt:lpstr>
      <vt:lpstr>2 - Copper Tape &amp; Paper Circuits</vt:lpstr>
      <vt:lpstr>Make it art!</vt:lpstr>
      <vt:lpstr>3 - Arduino</vt:lpstr>
      <vt:lpstr>3 – Arduino for Physics</vt:lpstr>
      <vt:lpstr>4 - Probe-ware / Modeling Physics</vt:lpstr>
      <vt:lpstr>PowerPoint Presentation</vt:lpstr>
      <vt:lpstr>5 - Program or be programmed…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Huang</dc:creator>
  <cp:lastModifiedBy>Brian Huang</cp:lastModifiedBy>
  <cp:revision>13</cp:revision>
  <dcterms:created xsi:type="dcterms:W3CDTF">2006-08-16T00:00:00Z</dcterms:created>
  <dcterms:modified xsi:type="dcterms:W3CDTF">2014-04-12T15:59:34Z</dcterms:modified>
</cp:coreProperties>
</file>