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58" r:id="rId3"/>
    <p:sldId id="272" r:id="rId4"/>
    <p:sldId id="270" r:id="rId5"/>
    <p:sldId id="271" r:id="rId6"/>
    <p:sldId id="264" r:id="rId7"/>
    <p:sldId id="265" r:id="rId8"/>
    <p:sldId id="263" r:id="rId9"/>
    <p:sldId id="262" r:id="rId10"/>
    <p:sldId id="268" r:id="rId11"/>
    <p:sldId id="269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C1251-F02A-4BB3-BD75-09D7233D015B}" v="608" dt="2021-04-09T16:39:19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Taylor" userId="2d2b07cb-1303-44bf-86a6-a5c60782db2d" providerId="ADAL" clId="{CFB9EA95-74FB-44D2-9005-595D14E43F5A}"/>
    <pc:docChg chg="undo custSel addSld modSld">
      <pc:chgData name="Suzanne Taylor" userId="2d2b07cb-1303-44bf-86a6-a5c60782db2d" providerId="ADAL" clId="{CFB9EA95-74FB-44D2-9005-595D14E43F5A}" dt="2021-04-05T16:58:43.420" v="1630" actId="20577"/>
      <pc:docMkLst>
        <pc:docMk/>
      </pc:docMkLst>
      <pc:sldChg chg="modSp">
        <pc:chgData name="Suzanne Taylor" userId="2d2b07cb-1303-44bf-86a6-a5c60782db2d" providerId="ADAL" clId="{CFB9EA95-74FB-44D2-9005-595D14E43F5A}" dt="2021-04-02T19:49:08.776" v="355" actId="20577"/>
        <pc:sldMkLst>
          <pc:docMk/>
          <pc:sldMk cId="3640016158" sldId="260"/>
        </pc:sldMkLst>
        <pc:spChg chg="mod">
          <ac:chgData name="Suzanne Taylor" userId="2d2b07cb-1303-44bf-86a6-a5c60782db2d" providerId="ADAL" clId="{CFB9EA95-74FB-44D2-9005-595D14E43F5A}" dt="2021-04-02T19:49:08.776" v="355" actId="20577"/>
          <ac:spMkLst>
            <pc:docMk/>
            <pc:sldMk cId="3640016158" sldId="260"/>
            <ac:spMk id="2" creationId="{C49D1202-A3ED-4C0A-8813-E97D33EDFE72}"/>
          </ac:spMkLst>
        </pc:spChg>
      </pc:sldChg>
      <pc:sldChg chg="modSp">
        <pc:chgData name="Suzanne Taylor" userId="2d2b07cb-1303-44bf-86a6-a5c60782db2d" providerId="ADAL" clId="{CFB9EA95-74FB-44D2-9005-595D14E43F5A}" dt="2021-04-02T19:49:16.383" v="366" actId="20577"/>
        <pc:sldMkLst>
          <pc:docMk/>
          <pc:sldMk cId="977653560" sldId="261"/>
        </pc:sldMkLst>
        <pc:spChg chg="mod">
          <ac:chgData name="Suzanne Taylor" userId="2d2b07cb-1303-44bf-86a6-a5c60782db2d" providerId="ADAL" clId="{CFB9EA95-74FB-44D2-9005-595D14E43F5A}" dt="2021-04-02T19:49:16.383" v="366" actId="20577"/>
          <ac:spMkLst>
            <pc:docMk/>
            <pc:sldMk cId="977653560" sldId="261"/>
            <ac:spMk id="2" creationId="{28B98576-BA72-413D-8162-75CD8289E4E0}"/>
          </ac:spMkLst>
        </pc:spChg>
      </pc:sldChg>
      <pc:sldChg chg="mod">
        <pc:chgData name="Suzanne Taylor" userId="2d2b07cb-1303-44bf-86a6-a5c60782db2d" providerId="ADAL" clId="{CFB9EA95-74FB-44D2-9005-595D14E43F5A}" dt="2021-04-05T16:42:39.397" v="1367" actId="27918"/>
        <pc:sldMkLst>
          <pc:docMk/>
          <pc:sldMk cId="1397072281" sldId="262"/>
        </pc:sldMkLst>
      </pc:sldChg>
      <pc:sldChg chg="addSp modSp add">
        <pc:chgData name="Suzanne Taylor" userId="2d2b07cb-1303-44bf-86a6-a5c60782db2d" providerId="ADAL" clId="{CFB9EA95-74FB-44D2-9005-595D14E43F5A}" dt="2021-04-01T20:30:18.334" v="328" actId="20577"/>
        <pc:sldMkLst>
          <pc:docMk/>
          <pc:sldMk cId="60462371" sldId="263"/>
        </pc:sldMkLst>
        <pc:spChg chg="mod">
          <ac:chgData name="Suzanne Taylor" userId="2d2b07cb-1303-44bf-86a6-a5c60782db2d" providerId="ADAL" clId="{CFB9EA95-74FB-44D2-9005-595D14E43F5A}" dt="2021-04-01T20:23:37.965" v="26" actId="20577"/>
          <ac:spMkLst>
            <pc:docMk/>
            <pc:sldMk cId="60462371" sldId="263"/>
            <ac:spMk id="2" creationId="{FDF4207B-834C-401D-BF2E-0331D8E037D8}"/>
          </ac:spMkLst>
        </pc:spChg>
        <pc:spChg chg="mod">
          <ac:chgData name="Suzanne Taylor" userId="2d2b07cb-1303-44bf-86a6-a5c60782db2d" providerId="ADAL" clId="{CFB9EA95-74FB-44D2-9005-595D14E43F5A}" dt="2021-04-01T20:26:18.874" v="200" actId="1076"/>
          <ac:spMkLst>
            <pc:docMk/>
            <pc:sldMk cId="60462371" sldId="263"/>
            <ac:spMk id="3" creationId="{4BD2BCEF-2B80-4B34-8064-E0BEE86BA57D}"/>
          </ac:spMkLst>
        </pc:spChg>
        <pc:spChg chg="add mod">
          <ac:chgData name="Suzanne Taylor" userId="2d2b07cb-1303-44bf-86a6-a5c60782db2d" providerId="ADAL" clId="{CFB9EA95-74FB-44D2-9005-595D14E43F5A}" dt="2021-04-01T20:28:39.914" v="319" actId="1036"/>
          <ac:spMkLst>
            <pc:docMk/>
            <pc:sldMk cId="60462371" sldId="263"/>
            <ac:spMk id="4" creationId="{79B4C7CF-7D21-449F-B41B-42A33F287ADF}"/>
          </ac:spMkLst>
        </pc:spChg>
        <pc:spChg chg="add mod">
          <ac:chgData name="Suzanne Taylor" userId="2d2b07cb-1303-44bf-86a6-a5c60782db2d" providerId="ADAL" clId="{CFB9EA95-74FB-44D2-9005-595D14E43F5A}" dt="2021-04-01T20:28:36.841" v="314" actId="1076"/>
          <ac:spMkLst>
            <pc:docMk/>
            <pc:sldMk cId="60462371" sldId="263"/>
            <ac:spMk id="5" creationId="{36B04CDA-5C86-4422-8B0C-10AB407571C5}"/>
          </ac:spMkLst>
        </pc:spChg>
        <pc:spChg chg="add mod ord">
          <ac:chgData name="Suzanne Taylor" userId="2d2b07cb-1303-44bf-86a6-a5c60782db2d" providerId="ADAL" clId="{CFB9EA95-74FB-44D2-9005-595D14E43F5A}" dt="2021-04-01T20:30:18.334" v="328" actId="20577"/>
          <ac:spMkLst>
            <pc:docMk/>
            <pc:sldMk cId="60462371" sldId="263"/>
            <ac:spMk id="6" creationId="{62313620-E530-48BE-AB1D-78750D5E1D8B}"/>
          </ac:spMkLst>
        </pc:spChg>
        <pc:spChg chg="add mod">
          <ac:chgData name="Suzanne Taylor" userId="2d2b07cb-1303-44bf-86a6-a5c60782db2d" providerId="ADAL" clId="{CFB9EA95-74FB-44D2-9005-595D14E43F5A}" dt="2021-04-01T20:26:18.874" v="200" actId="1076"/>
          <ac:spMkLst>
            <pc:docMk/>
            <pc:sldMk cId="60462371" sldId="263"/>
            <ac:spMk id="7" creationId="{F5FF1728-8EEA-4925-9026-F7AF07DBD623}"/>
          </ac:spMkLst>
        </pc:spChg>
        <pc:picChg chg="add mod">
          <ac:chgData name="Suzanne Taylor" userId="2d2b07cb-1303-44bf-86a6-a5c60782db2d" providerId="ADAL" clId="{CFB9EA95-74FB-44D2-9005-595D14E43F5A}" dt="2021-04-01T20:28:29.513" v="313" actId="1076"/>
          <ac:picMkLst>
            <pc:docMk/>
            <pc:sldMk cId="60462371" sldId="263"/>
            <ac:picMk id="2049" creationId="{F31905F6-3035-4F0D-BAA8-F2E952FB6D01}"/>
          </ac:picMkLst>
        </pc:picChg>
      </pc:sldChg>
      <pc:sldChg chg="addSp delSp modSp add mod">
        <pc:chgData name="Suzanne Taylor" userId="2d2b07cb-1303-44bf-86a6-a5c60782db2d" providerId="ADAL" clId="{CFB9EA95-74FB-44D2-9005-595D14E43F5A}" dt="2021-04-05T16:43:12.276" v="1368" actId="27918"/>
        <pc:sldMkLst>
          <pc:docMk/>
          <pc:sldMk cId="4231551783" sldId="264"/>
        </pc:sldMkLst>
        <pc:spChg chg="mod">
          <ac:chgData name="Suzanne Taylor" userId="2d2b07cb-1303-44bf-86a6-a5c60782db2d" providerId="ADAL" clId="{CFB9EA95-74FB-44D2-9005-595D14E43F5A}" dt="2021-04-02T20:01:13.512" v="477" actId="1076"/>
          <ac:spMkLst>
            <pc:docMk/>
            <pc:sldMk cId="4231551783" sldId="264"/>
            <ac:spMk id="2" creationId="{EC13E974-50D9-42FD-AE2B-EF380F02FAD5}"/>
          </ac:spMkLst>
        </pc:spChg>
        <pc:spChg chg="del">
          <ac:chgData name="Suzanne Taylor" userId="2d2b07cb-1303-44bf-86a6-a5c60782db2d" providerId="ADAL" clId="{CFB9EA95-74FB-44D2-9005-595D14E43F5A}" dt="2021-04-02T19:51:46.670" v="391"/>
          <ac:spMkLst>
            <pc:docMk/>
            <pc:sldMk cId="4231551783" sldId="264"/>
            <ac:spMk id="3" creationId="{5E6664E5-F763-4750-B995-7F01EB8F8E66}"/>
          </ac:spMkLst>
        </pc:spChg>
        <pc:spChg chg="add del mod">
          <ac:chgData name="Suzanne Taylor" userId="2d2b07cb-1303-44bf-86a6-a5c60782db2d" providerId="ADAL" clId="{CFB9EA95-74FB-44D2-9005-595D14E43F5A}" dt="2021-04-05T16:25:12.107" v="1233" actId="478"/>
          <ac:spMkLst>
            <pc:docMk/>
            <pc:sldMk cId="4231551783" sldId="264"/>
            <ac:spMk id="3" creationId="{6AAC7440-37F4-41C6-B0B8-808AFB712153}"/>
          </ac:spMkLst>
        </pc:spChg>
        <pc:spChg chg="add mod">
          <ac:chgData name="Suzanne Taylor" userId="2d2b07cb-1303-44bf-86a6-a5c60782db2d" providerId="ADAL" clId="{CFB9EA95-74FB-44D2-9005-595D14E43F5A}" dt="2021-04-02T20:05:08.487" v="1205" actId="27636"/>
          <ac:spMkLst>
            <pc:docMk/>
            <pc:sldMk cId="4231551783" sldId="264"/>
            <ac:spMk id="9" creationId="{E862B74C-840B-48E8-BD52-6847C0913A27}"/>
          </ac:spMkLst>
        </pc:spChg>
        <pc:spChg chg="add mod">
          <ac:chgData name="Suzanne Taylor" userId="2d2b07cb-1303-44bf-86a6-a5c60782db2d" providerId="ADAL" clId="{CFB9EA95-74FB-44D2-9005-595D14E43F5A}" dt="2021-04-05T16:37:06.393" v="1342" actId="14100"/>
          <ac:spMkLst>
            <pc:docMk/>
            <pc:sldMk cId="4231551783" sldId="264"/>
            <ac:spMk id="10" creationId="{458605F5-46BD-432C-BF60-7D8E212F2718}"/>
          </ac:spMkLst>
        </pc:spChg>
        <pc:graphicFrameChg chg="add del mod">
          <ac:chgData name="Suzanne Taylor" userId="2d2b07cb-1303-44bf-86a6-a5c60782db2d" providerId="ADAL" clId="{CFB9EA95-74FB-44D2-9005-595D14E43F5A}" dt="2021-04-05T16:24:54.754" v="1229" actId="478"/>
          <ac:graphicFrameMkLst>
            <pc:docMk/>
            <pc:sldMk cId="4231551783" sldId="264"/>
            <ac:graphicFrameMk id="4" creationId="{30D8BAF8-DE1B-4369-886A-644A3522FC57}"/>
          </ac:graphicFrameMkLst>
        </pc:graphicFrameChg>
        <pc:graphicFrameChg chg="add del mod">
          <ac:chgData name="Suzanne Taylor" userId="2d2b07cb-1303-44bf-86a6-a5c60782db2d" providerId="ADAL" clId="{CFB9EA95-74FB-44D2-9005-595D14E43F5A}" dt="2021-04-02T19:54:50.139" v="404" actId="478"/>
          <ac:graphicFrameMkLst>
            <pc:docMk/>
            <pc:sldMk cId="4231551783" sldId="264"/>
            <ac:graphicFrameMk id="5" creationId="{867224D6-4DB8-426E-8FBB-2D3BCF022993}"/>
          </ac:graphicFrameMkLst>
        </pc:graphicFrameChg>
        <pc:graphicFrameChg chg="add del mod">
          <ac:chgData name="Suzanne Taylor" userId="2d2b07cb-1303-44bf-86a6-a5c60782db2d" providerId="ADAL" clId="{CFB9EA95-74FB-44D2-9005-595D14E43F5A}" dt="2021-04-02T20:01:03.801" v="475" actId="478"/>
          <ac:graphicFrameMkLst>
            <pc:docMk/>
            <pc:sldMk cId="4231551783" sldId="264"/>
            <ac:graphicFrameMk id="6" creationId="{867224D6-4DB8-426E-8FBB-2D3BCF022993}"/>
          </ac:graphicFrameMkLst>
        </pc:graphicFrameChg>
        <pc:graphicFrameChg chg="add mod">
          <ac:chgData name="Suzanne Taylor" userId="2d2b07cb-1303-44bf-86a6-a5c60782db2d" providerId="ADAL" clId="{CFB9EA95-74FB-44D2-9005-595D14E43F5A}" dt="2021-04-05T16:25:10.211" v="1232" actId="1076"/>
          <ac:graphicFrameMkLst>
            <pc:docMk/>
            <pc:sldMk cId="4231551783" sldId="264"/>
            <ac:graphicFrameMk id="7" creationId="{30D8BAF8-DE1B-4369-886A-644A3522FC57}"/>
          </ac:graphicFrameMkLst>
        </pc:graphicFrameChg>
        <pc:graphicFrameChg chg="add del mod">
          <ac:chgData name="Suzanne Taylor" userId="2d2b07cb-1303-44bf-86a6-a5c60782db2d" providerId="ADAL" clId="{CFB9EA95-74FB-44D2-9005-595D14E43F5A}" dt="2021-04-02T19:59:38.686" v="434"/>
          <ac:graphicFrameMkLst>
            <pc:docMk/>
            <pc:sldMk cId="4231551783" sldId="264"/>
            <ac:graphicFrameMk id="7" creationId="{6C4E11F8-9D0B-4600-812A-7C57E06C3360}"/>
          </ac:graphicFrameMkLst>
        </pc:graphicFrameChg>
        <pc:graphicFrameChg chg="add del mod">
          <ac:chgData name="Suzanne Taylor" userId="2d2b07cb-1303-44bf-86a6-a5c60782db2d" providerId="ADAL" clId="{CFB9EA95-74FB-44D2-9005-595D14E43F5A}" dt="2021-04-02T20:00:02.469" v="462"/>
          <ac:graphicFrameMkLst>
            <pc:docMk/>
            <pc:sldMk cId="4231551783" sldId="264"/>
            <ac:graphicFrameMk id="8" creationId="{8FC1E4EC-E5D9-4C13-B433-8A0E8CA923B7}"/>
          </ac:graphicFrameMkLst>
        </pc:graphicFrameChg>
      </pc:sldChg>
      <pc:sldChg chg="addSp delSp modSp add mod">
        <pc:chgData name="Suzanne Taylor" userId="2d2b07cb-1303-44bf-86a6-a5c60782db2d" providerId="ADAL" clId="{CFB9EA95-74FB-44D2-9005-595D14E43F5A}" dt="2021-04-05T16:40:53.987" v="1348" actId="27918"/>
        <pc:sldMkLst>
          <pc:docMk/>
          <pc:sldMk cId="1425099900" sldId="265"/>
        </pc:sldMkLst>
        <pc:spChg chg="mod">
          <ac:chgData name="Suzanne Taylor" userId="2d2b07cb-1303-44bf-86a6-a5c60782db2d" providerId="ADAL" clId="{CFB9EA95-74FB-44D2-9005-595D14E43F5A}" dt="2021-04-02T19:59:58.072" v="461" actId="20577"/>
          <ac:spMkLst>
            <pc:docMk/>
            <pc:sldMk cId="1425099900" sldId="265"/>
            <ac:spMk id="2" creationId="{72ADDC8C-C929-45FE-9797-90CBE84FB226}"/>
          </ac:spMkLst>
        </pc:spChg>
        <pc:spChg chg="del">
          <ac:chgData name="Suzanne Taylor" userId="2d2b07cb-1303-44bf-86a6-a5c60782db2d" providerId="ADAL" clId="{CFB9EA95-74FB-44D2-9005-595D14E43F5A}" dt="2021-04-02T19:59:40.660" v="436"/>
          <ac:spMkLst>
            <pc:docMk/>
            <pc:sldMk cId="1425099900" sldId="265"/>
            <ac:spMk id="3" creationId="{5C24E6EA-21B6-471E-A621-EB8AD6AE9D2E}"/>
          </ac:spMkLst>
        </pc:spChg>
        <pc:spChg chg="add del mod">
          <ac:chgData name="Suzanne Taylor" userId="2d2b07cb-1303-44bf-86a6-a5c60782db2d" providerId="ADAL" clId="{CFB9EA95-74FB-44D2-9005-595D14E43F5A}" dt="2021-04-05T16:35:51.078" v="1251"/>
          <ac:spMkLst>
            <pc:docMk/>
            <pc:sldMk cId="1425099900" sldId="265"/>
            <ac:spMk id="3" creationId="{8F8CD89E-2F80-4C56-8486-F80790675AE7}"/>
          </ac:spMkLst>
        </pc:spChg>
        <pc:graphicFrameChg chg="add del mod">
          <ac:chgData name="Suzanne Taylor" userId="2d2b07cb-1303-44bf-86a6-a5c60782db2d" providerId="ADAL" clId="{CFB9EA95-74FB-44D2-9005-595D14E43F5A}" dt="2021-04-05T16:35:49.418" v="1249" actId="478"/>
          <ac:graphicFrameMkLst>
            <pc:docMk/>
            <pc:sldMk cId="1425099900" sldId="265"/>
            <ac:graphicFrameMk id="4" creationId="{5467C3D1-27E0-4F6D-B4E6-66664BC333A6}"/>
          </ac:graphicFrameMkLst>
        </pc:graphicFrameChg>
        <pc:graphicFrameChg chg="add del mod">
          <ac:chgData name="Suzanne Taylor" userId="2d2b07cb-1303-44bf-86a6-a5c60782db2d" providerId="ADAL" clId="{CFB9EA95-74FB-44D2-9005-595D14E43F5A}" dt="2021-04-05T16:35:33.448" v="1243" actId="478"/>
          <ac:graphicFrameMkLst>
            <pc:docMk/>
            <pc:sldMk cId="1425099900" sldId="265"/>
            <ac:graphicFrameMk id="5" creationId="{3F02ABF3-F3FC-40FD-AF62-3F2D2764534D}"/>
          </ac:graphicFrameMkLst>
        </pc:graphicFrameChg>
        <pc:graphicFrameChg chg="add del mod">
          <ac:chgData name="Suzanne Taylor" userId="2d2b07cb-1303-44bf-86a6-a5c60782db2d" providerId="ADAL" clId="{CFB9EA95-74FB-44D2-9005-595D14E43F5A}" dt="2021-04-05T16:36:05.248" v="1255" actId="478"/>
          <ac:graphicFrameMkLst>
            <pc:docMk/>
            <pc:sldMk cId="1425099900" sldId="265"/>
            <ac:graphicFrameMk id="6" creationId="{F2C9E64F-A8BC-4782-8365-5D66DE099612}"/>
          </ac:graphicFrameMkLst>
        </pc:graphicFrameChg>
        <pc:graphicFrameChg chg="add mod">
          <ac:chgData name="Suzanne Taylor" userId="2d2b07cb-1303-44bf-86a6-a5c60782db2d" providerId="ADAL" clId="{CFB9EA95-74FB-44D2-9005-595D14E43F5A}" dt="2021-04-05T16:35:42.817" v="1248" actId="1076"/>
          <ac:graphicFrameMkLst>
            <pc:docMk/>
            <pc:sldMk cId="1425099900" sldId="265"/>
            <ac:graphicFrameMk id="7" creationId="{867224D6-4DB8-426E-8FBB-2D3BCF022993}"/>
          </ac:graphicFrameMkLst>
        </pc:graphicFrameChg>
        <pc:graphicFrameChg chg="add mod">
          <ac:chgData name="Suzanne Taylor" userId="2d2b07cb-1303-44bf-86a6-a5c60782db2d" providerId="ADAL" clId="{CFB9EA95-74FB-44D2-9005-595D14E43F5A}" dt="2021-04-05T16:35:59.001" v="1254" actId="1076"/>
          <ac:graphicFrameMkLst>
            <pc:docMk/>
            <pc:sldMk cId="1425099900" sldId="265"/>
            <ac:graphicFrameMk id="8" creationId="{6C4E11F8-9D0B-4600-812A-7C57E06C3360}"/>
          </ac:graphicFrameMkLst>
        </pc:graphicFrameChg>
        <pc:graphicFrameChg chg="add mod">
          <ac:chgData name="Suzanne Taylor" userId="2d2b07cb-1303-44bf-86a6-a5c60782db2d" providerId="ADAL" clId="{CFB9EA95-74FB-44D2-9005-595D14E43F5A}" dt="2021-04-05T16:36:14.265" v="1258" actId="1076"/>
          <ac:graphicFrameMkLst>
            <pc:docMk/>
            <pc:sldMk cId="1425099900" sldId="265"/>
            <ac:graphicFrameMk id="9" creationId="{8FC1E4EC-E5D9-4C13-B433-8A0E8CA923B7}"/>
          </ac:graphicFrameMkLst>
        </pc:graphicFrameChg>
      </pc:sldChg>
      <pc:sldChg chg="modSp">
        <pc:chgData name="Suzanne Taylor" userId="2d2b07cb-1303-44bf-86a6-a5c60782db2d" providerId="ADAL" clId="{CFB9EA95-74FB-44D2-9005-595D14E43F5A}" dt="2021-04-05T16:42:15.889" v="1365" actId="20577"/>
        <pc:sldMkLst>
          <pc:docMk/>
          <pc:sldMk cId="1017498141" sldId="268"/>
        </pc:sldMkLst>
        <pc:spChg chg="mod">
          <ac:chgData name="Suzanne Taylor" userId="2d2b07cb-1303-44bf-86a6-a5c60782db2d" providerId="ADAL" clId="{CFB9EA95-74FB-44D2-9005-595D14E43F5A}" dt="2021-04-05T16:42:02.258" v="1357" actId="20577"/>
          <ac:spMkLst>
            <pc:docMk/>
            <pc:sldMk cId="1017498141" sldId="268"/>
            <ac:spMk id="2" creationId="{3AA5178E-1AFF-451B-A452-E12E8CCC8A2F}"/>
          </ac:spMkLst>
        </pc:spChg>
        <pc:graphicFrameChg chg="mod">
          <ac:chgData name="Suzanne Taylor" userId="2d2b07cb-1303-44bf-86a6-a5c60782db2d" providerId="ADAL" clId="{CFB9EA95-74FB-44D2-9005-595D14E43F5A}" dt="2021-04-05T16:42:15.889" v="1365" actId="20577"/>
          <ac:graphicFrameMkLst>
            <pc:docMk/>
            <pc:sldMk cId="1017498141" sldId="268"/>
            <ac:graphicFrameMk id="4" creationId="{5C8140D2-A0D3-45FC-9BEF-7EA4A3C1734A}"/>
          </ac:graphicFrameMkLst>
        </pc:graphicFrameChg>
      </pc:sldChg>
      <pc:sldChg chg="modSp add">
        <pc:chgData name="Suzanne Taylor" userId="2d2b07cb-1303-44bf-86a6-a5c60782db2d" providerId="ADAL" clId="{CFB9EA95-74FB-44D2-9005-595D14E43F5A}" dt="2021-04-05T16:58:43.420" v="1630" actId="20577"/>
        <pc:sldMkLst>
          <pc:docMk/>
          <pc:sldMk cId="1416650853" sldId="269"/>
        </pc:sldMkLst>
        <pc:spChg chg="mod">
          <ac:chgData name="Suzanne Taylor" userId="2d2b07cb-1303-44bf-86a6-a5c60782db2d" providerId="ADAL" clId="{CFB9EA95-74FB-44D2-9005-595D14E43F5A}" dt="2021-04-05T16:57:08.502" v="1376" actId="20577"/>
          <ac:spMkLst>
            <pc:docMk/>
            <pc:sldMk cId="1416650853" sldId="269"/>
            <ac:spMk id="2" creationId="{0552E2CA-41DC-4414-A261-C4E3216A3E9F}"/>
          </ac:spMkLst>
        </pc:spChg>
        <pc:spChg chg="mod">
          <ac:chgData name="Suzanne Taylor" userId="2d2b07cb-1303-44bf-86a6-a5c60782db2d" providerId="ADAL" clId="{CFB9EA95-74FB-44D2-9005-595D14E43F5A}" dt="2021-04-05T16:58:43.420" v="1630" actId="20577"/>
          <ac:spMkLst>
            <pc:docMk/>
            <pc:sldMk cId="1416650853" sldId="269"/>
            <ac:spMk id="3" creationId="{CF9CFABC-4A00-489D-8F13-1111BB80EF4F}"/>
          </ac:spMkLst>
        </pc:spChg>
      </pc:sldChg>
    </pc:docChg>
  </pc:docChgLst>
  <pc:docChgLst>
    <pc:chgData name="Suzanne Taylor" userId="2d2b07cb-1303-44bf-86a6-a5c60782db2d" providerId="ADAL" clId="{EB2C1251-F02A-4BB3-BD75-09D7233D015B}"/>
    <pc:docChg chg="undo custSel addSld delSld modSld sldOrd">
      <pc:chgData name="Suzanne Taylor" userId="2d2b07cb-1303-44bf-86a6-a5c60782db2d" providerId="ADAL" clId="{EB2C1251-F02A-4BB3-BD75-09D7233D015B}" dt="2021-04-09T16:39:22.777" v="5038" actId="26606"/>
      <pc:docMkLst>
        <pc:docMk/>
      </pc:docMkLst>
      <pc:sldChg chg="delSp modSp mod delAnim">
        <pc:chgData name="Suzanne Taylor" userId="2d2b07cb-1303-44bf-86a6-a5c60782db2d" providerId="ADAL" clId="{EB2C1251-F02A-4BB3-BD75-09D7233D015B}" dt="2021-04-07T00:51:14.213" v="3891" actId="478"/>
        <pc:sldMkLst>
          <pc:docMk/>
          <pc:sldMk cId="2926544099" sldId="258"/>
        </pc:sldMkLst>
        <pc:spChg chg="mod">
          <ac:chgData name="Suzanne Taylor" userId="2d2b07cb-1303-44bf-86a6-a5c60782db2d" providerId="ADAL" clId="{EB2C1251-F02A-4BB3-BD75-09D7233D015B}" dt="2021-04-05T13:19:37.671" v="1727" actId="403"/>
          <ac:spMkLst>
            <pc:docMk/>
            <pc:sldMk cId="2926544099" sldId="258"/>
            <ac:spMk id="3" creationId="{5BB5C500-1397-4D2C-BE66-08FF07D88BB2}"/>
          </ac:spMkLst>
        </pc:spChg>
        <pc:spChg chg="mod">
          <ac:chgData name="Suzanne Taylor" userId="2d2b07cb-1303-44bf-86a6-a5c60782db2d" providerId="ADAL" clId="{EB2C1251-F02A-4BB3-BD75-09D7233D015B}" dt="2021-04-05T13:19:42.191" v="1729" actId="403"/>
          <ac:spMkLst>
            <pc:docMk/>
            <pc:sldMk cId="2926544099" sldId="258"/>
            <ac:spMk id="4" creationId="{61397A80-7D95-4223-99F0-6429153A8D86}"/>
          </ac:spMkLst>
        </pc:spChg>
        <pc:spChg chg="mod">
          <ac:chgData name="Suzanne Taylor" userId="2d2b07cb-1303-44bf-86a6-a5c60782db2d" providerId="ADAL" clId="{EB2C1251-F02A-4BB3-BD75-09D7233D015B}" dt="2021-04-07T00:51:05.047" v="3889" actId="1076"/>
          <ac:spMkLst>
            <pc:docMk/>
            <pc:sldMk cId="2926544099" sldId="258"/>
            <ac:spMk id="9" creationId="{E7EDB380-B32E-4932-8844-5FC00FF27AA5}"/>
          </ac:spMkLst>
        </pc:spChg>
        <pc:spChg chg="mod">
          <ac:chgData name="Suzanne Taylor" userId="2d2b07cb-1303-44bf-86a6-a5c60782db2d" providerId="ADAL" clId="{EB2C1251-F02A-4BB3-BD75-09D7233D015B}" dt="2021-04-07T00:51:09.219" v="3890" actId="1076"/>
          <ac:spMkLst>
            <pc:docMk/>
            <pc:sldMk cId="2926544099" sldId="258"/>
            <ac:spMk id="10" creationId="{B31A9179-6F41-4E77-AAB6-B1E17FC57FC2}"/>
          </ac:spMkLst>
        </pc:spChg>
        <pc:spChg chg="del mod">
          <ac:chgData name="Suzanne Taylor" userId="2d2b07cb-1303-44bf-86a6-a5c60782db2d" providerId="ADAL" clId="{EB2C1251-F02A-4BB3-BD75-09D7233D015B}" dt="2021-04-07T00:51:14.213" v="3891" actId="478"/>
          <ac:spMkLst>
            <pc:docMk/>
            <pc:sldMk cId="2926544099" sldId="258"/>
            <ac:spMk id="11" creationId="{5DE9EBAB-0FEC-4340-B5BA-B81DC1C61F4E}"/>
          </ac:spMkLst>
        </pc:spChg>
      </pc:sldChg>
      <pc:sldChg chg="modSp del mod">
        <pc:chgData name="Suzanne Taylor" userId="2d2b07cb-1303-44bf-86a6-a5c60782db2d" providerId="ADAL" clId="{EB2C1251-F02A-4BB3-BD75-09D7233D015B}" dt="2021-04-07T00:55:58.216" v="4049" actId="47"/>
        <pc:sldMkLst>
          <pc:docMk/>
          <pc:sldMk cId="4149185980" sldId="259"/>
        </pc:sldMkLst>
        <pc:spChg chg="mod">
          <ac:chgData name="Suzanne Taylor" userId="2d2b07cb-1303-44bf-86a6-a5c60782db2d" providerId="ADAL" clId="{EB2C1251-F02A-4BB3-BD75-09D7233D015B}" dt="2021-04-04T21:46:59.640" v="781" actId="20577"/>
          <ac:spMkLst>
            <pc:docMk/>
            <pc:sldMk cId="4149185980" sldId="259"/>
            <ac:spMk id="11" creationId="{F3409B0D-1362-4448-A199-D649E2803DEA}"/>
          </ac:spMkLst>
        </pc:spChg>
      </pc:sldChg>
      <pc:sldChg chg="modSp del mod">
        <pc:chgData name="Suzanne Taylor" userId="2d2b07cb-1303-44bf-86a6-a5c60782db2d" providerId="ADAL" clId="{EB2C1251-F02A-4BB3-BD75-09D7233D015B}" dt="2021-04-07T22:02:43.458" v="4732" actId="47"/>
        <pc:sldMkLst>
          <pc:docMk/>
          <pc:sldMk cId="3640016158" sldId="260"/>
        </pc:sldMkLst>
        <pc:graphicFrameChg chg="mod modGraphic">
          <ac:chgData name="Suzanne Taylor" userId="2d2b07cb-1303-44bf-86a6-a5c60782db2d" providerId="ADAL" clId="{EB2C1251-F02A-4BB3-BD75-09D7233D015B}" dt="2021-04-07T00:47:50.215" v="3660" actId="14100"/>
          <ac:graphicFrameMkLst>
            <pc:docMk/>
            <pc:sldMk cId="3640016158" sldId="260"/>
            <ac:graphicFrameMk id="5" creationId="{FC6504CA-21AB-41CA-8D32-B56696D400DD}"/>
          </ac:graphicFrameMkLst>
        </pc:graphicFrameChg>
      </pc:sldChg>
      <pc:sldChg chg="modSp del mod">
        <pc:chgData name="Suzanne Taylor" userId="2d2b07cb-1303-44bf-86a6-a5c60782db2d" providerId="ADAL" clId="{EB2C1251-F02A-4BB3-BD75-09D7233D015B}" dt="2021-04-07T22:02:51.173" v="4733" actId="47"/>
        <pc:sldMkLst>
          <pc:docMk/>
          <pc:sldMk cId="977653560" sldId="261"/>
        </pc:sldMkLst>
        <pc:spChg chg="mod">
          <ac:chgData name="Suzanne Taylor" userId="2d2b07cb-1303-44bf-86a6-a5c60782db2d" providerId="ADAL" clId="{EB2C1251-F02A-4BB3-BD75-09D7233D015B}" dt="2021-04-07T00:48:45.231" v="3782" actId="1076"/>
          <ac:spMkLst>
            <pc:docMk/>
            <pc:sldMk cId="977653560" sldId="261"/>
            <ac:spMk id="2" creationId="{28B98576-BA72-413D-8162-75CD8289E4E0}"/>
          </ac:spMkLst>
        </pc:spChg>
        <pc:graphicFrameChg chg="mod modGraphic">
          <ac:chgData name="Suzanne Taylor" userId="2d2b07cb-1303-44bf-86a6-a5c60782db2d" providerId="ADAL" clId="{EB2C1251-F02A-4BB3-BD75-09D7233D015B}" dt="2021-04-07T00:49:18.661" v="3860" actId="20577"/>
          <ac:graphicFrameMkLst>
            <pc:docMk/>
            <pc:sldMk cId="977653560" sldId="261"/>
            <ac:graphicFrameMk id="5" creationId="{E27D69B9-C9BB-44E1-B7E1-186525492F1D}"/>
          </ac:graphicFrameMkLst>
        </pc:graphicFrameChg>
      </pc:sldChg>
      <pc:sldChg chg="addSp delSp modSp mod">
        <pc:chgData name="Suzanne Taylor" userId="2d2b07cb-1303-44bf-86a6-a5c60782db2d" providerId="ADAL" clId="{EB2C1251-F02A-4BB3-BD75-09D7233D015B}" dt="2021-04-09T16:37:54.907" v="5021" actId="403"/>
        <pc:sldMkLst>
          <pc:docMk/>
          <pc:sldMk cId="1397072281" sldId="262"/>
        </pc:sldMkLst>
        <pc:spChg chg="mod">
          <ac:chgData name="Suzanne Taylor" userId="2d2b07cb-1303-44bf-86a6-a5c60782db2d" providerId="ADAL" clId="{EB2C1251-F02A-4BB3-BD75-09D7233D015B}" dt="2021-04-05T13:12:54.193" v="1338" actId="20577"/>
          <ac:spMkLst>
            <pc:docMk/>
            <pc:sldMk cId="1397072281" sldId="262"/>
            <ac:spMk id="2" creationId="{DBA6D67C-43E0-4B56-8DFB-EB56C417CA81}"/>
          </ac:spMkLst>
        </pc:spChg>
        <pc:spChg chg="del">
          <ac:chgData name="Suzanne Taylor" userId="2d2b07cb-1303-44bf-86a6-a5c60782db2d" providerId="ADAL" clId="{EB2C1251-F02A-4BB3-BD75-09D7233D015B}" dt="2021-04-04T14:19:00.736" v="143"/>
          <ac:spMkLst>
            <pc:docMk/>
            <pc:sldMk cId="1397072281" sldId="262"/>
            <ac:spMk id="3" creationId="{2110E9BB-1F25-42DD-BE49-5F7473242263}"/>
          </ac:spMkLst>
        </pc:spChg>
        <pc:spChg chg="add del mod">
          <ac:chgData name="Suzanne Taylor" userId="2d2b07cb-1303-44bf-86a6-a5c60782db2d" providerId="ADAL" clId="{EB2C1251-F02A-4BB3-BD75-09D7233D015B}" dt="2021-04-09T16:37:46" v="5016"/>
          <ac:spMkLst>
            <pc:docMk/>
            <pc:sldMk cId="1397072281" sldId="262"/>
            <ac:spMk id="4" creationId="{3206FF9A-6737-4C85-9AA4-41ECA86B5FB6}"/>
          </ac:spMkLst>
        </pc:spChg>
        <pc:spChg chg="add del mod">
          <ac:chgData name="Suzanne Taylor" userId="2d2b07cb-1303-44bf-86a6-a5c60782db2d" providerId="ADAL" clId="{EB2C1251-F02A-4BB3-BD75-09D7233D015B}" dt="2021-04-05T13:13:33.115" v="1342" actId="478"/>
          <ac:spMkLst>
            <pc:docMk/>
            <pc:sldMk cId="1397072281" sldId="262"/>
            <ac:spMk id="5" creationId="{EF84DFA7-4C61-4229-8969-6AA9858E6517}"/>
          </ac:spMkLst>
        </pc:spChg>
        <pc:spChg chg="add del mod">
          <ac:chgData name="Suzanne Taylor" userId="2d2b07cb-1303-44bf-86a6-a5c60782db2d" providerId="ADAL" clId="{EB2C1251-F02A-4BB3-BD75-09D7233D015B}" dt="2021-04-05T13:13:14.292" v="1341"/>
          <ac:spMkLst>
            <pc:docMk/>
            <pc:sldMk cId="1397072281" sldId="262"/>
            <ac:spMk id="7" creationId="{0C44312F-C9F6-4195-8470-580BAB3EE5E3}"/>
          </ac:spMkLst>
        </pc:spChg>
        <pc:graphicFrameChg chg="add del mod">
          <ac:chgData name="Suzanne Taylor" userId="2d2b07cb-1303-44bf-86a6-a5c60782db2d" providerId="ADAL" clId="{EB2C1251-F02A-4BB3-BD75-09D7233D015B}" dt="2021-04-05T13:13:03.395" v="1339" actId="478"/>
          <ac:graphicFrameMkLst>
            <pc:docMk/>
            <pc:sldMk cId="1397072281" sldId="262"/>
            <ac:graphicFrameMk id="4" creationId="{33C7465B-FCC6-422D-87D7-A02E3FE71285}"/>
          </ac:graphicFrameMkLst>
        </pc:graphicFrameChg>
        <pc:graphicFrameChg chg="add mod">
          <ac:chgData name="Suzanne Taylor" userId="2d2b07cb-1303-44bf-86a6-a5c60782db2d" providerId="ADAL" clId="{EB2C1251-F02A-4BB3-BD75-09D7233D015B}" dt="2021-04-09T16:37:54.907" v="5021" actId="403"/>
          <ac:graphicFrameMkLst>
            <pc:docMk/>
            <pc:sldMk cId="1397072281" sldId="262"/>
            <ac:graphicFrameMk id="6" creationId="{12FA096D-5E5A-481E-A9C5-D42D658D6375}"/>
          </ac:graphicFrameMkLst>
        </pc:graphicFrameChg>
        <pc:graphicFrameChg chg="add del mod">
          <ac:chgData name="Suzanne Taylor" userId="2d2b07cb-1303-44bf-86a6-a5c60782db2d" providerId="ADAL" clId="{EB2C1251-F02A-4BB3-BD75-09D7233D015B}" dt="2021-04-09T16:37:43.922" v="5014" actId="478"/>
          <ac:graphicFrameMkLst>
            <pc:docMk/>
            <pc:sldMk cId="1397072281" sldId="262"/>
            <ac:graphicFrameMk id="8" creationId="{12FA096D-5E5A-481E-A9C5-D42D658D6375}"/>
          </ac:graphicFrameMkLst>
        </pc:graphicFrameChg>
      </pc:sldChg>
      <pc:sldChg chg="addSp delSp modSp mod">
        <pc:chgData name="Suzanne Taylor" userId="2d2b07cb-1303-44bf-86a6-a5c60782db2d" providerId="ADAL" clId="{EB2C1251-F02A-4BB3-BD75-09D7233D015B}" dt="2021-04-07T22:05:55.505" v="4792" actId="14100"/>
        <pc:sldMkLst>
          <pc:docMk/>
          <pc:sldMk cId="60462371" sldId="263"/>
        </pc:sldMkLst>
        <pc:spChg chg="mod">
          <ac:chgData name="Suzanne Taylor" userId="2d2b07cb-1303-44bf-86a6-a5c60782db2d" providerId="ADAL" clId="{EB2C1251-F02A-4BB3-BD75-09D7233D015B}" dt="2021-04-07T22:04:57.950" v="4783"/>
          <ac:spMkLst>
            <pc:docMk/>
            <pc:sldMk cId="60462371" sldId="263"/>
            <ac:spMk id="2" creationId="{FDF4207B-834C-401D-BF2E-0331D8E037D8}"/>
          </ac:spMkLst>
        </pc:spChg>
        <pc:spChg chg="mod">
          <ac:chgData name="Suzanne Taylor" userId="2d2b07cb-1303-44bf-86a6-a5c60782db2d" providerId="ADAL" clId="{EB2C1251-F02A-4BB3-BD75-09D7233D015B}" dt="2021-04-07T22:05:55.505" v="4792" actId="14100"/>
          <ac:spMkLst>
            <pc:docMk/>
            <pc:sldMk cId="60462371" sldId="263"/>
            <ac:spMk id="3" creationId="{4BD2BCEF-2B80-4B34-8064-E0BEE86BA57D}"/>
          </ac:spMkLst>
        </pc:spChg>
        <pc:spChg chg="del mod">
          <ac:chgData name="Suzanne Taylor" userId="2d2b07cb-1303-44bf-86a6-a5c60782db2d" providerId="ADAL" clId="{EB2C1251-F02A-4BB3-BD75-09D7233D015B}" dt="2021-04-07T22:04:43.988" v="4781" actId="478"/>
          <ac:spMkLst>
            <pc:docMk/>
            <pc:sldMk cId="60462371" sldId="263"/>
            <ac:spMk id="4" creationId="{79B4C7CF-7D21-449F-B41B-42A33F287ADF}"/>
          </ac:spMkLst>
        </pc:spChg>
        <pc:spChg chg="del mod">
          <ac:chgData name="Suzanne Taylor" userId="2d2b07cb-1303-44bf-86a6-a5c60782db2d" providerId="ADAL" clId="{EB2C1251-F02A-4BB3-BD75-09D7233D015B}" dt="2021-04-07T22:04:47.252" v="4782" actId="478"/>
          <ac:spMkLst>
            <pc:docMk/>
            <pc:sldMk cId="60462371" sldId="263"/>
            <ac:spMk id="5" creationId="{36B04CDA-5C86-4422-8B0C-10AB407571C5}"/>
          </ac:spMkLst>
        </pc:spChg>
        <pc:spChg chg="del mod">
          <ac:chgData name="Suzanne Taylor" userId="2d2b07cb-1303-44bf-86a6-a5c60782db2d" providerId="ADAL" clId="{EB2C1251-F02A-4BB3-BD75-09D7233D015B}" dt="2021-04-07T22:04:41.725" v="4780" actId="478"/>
          <ac:spMkLst>
            <pc:docMk/>
            <pc:sldMk cId="60462371" sldId="263"/>
            <ac:spMk id="6" creationId="{62313620-E530-48BE-AB1D-78750D5E1D8B}"/>
          </ac:spMkLst>
        </pc:spChg>
        <pc:spChg chg="add del mod">
          <ac:chgData name="Suzanne Taylor" userId="2d2b07cb-1303-44bf-86a6-a5c60782db2d" providerId="ADAL" clId="{EB2C1251-F02A-4BB3-BD75-09D7233D015B}" dt="2021-04-07T22:03:54.319" v="4773" actId="478"/>
          <ac:spMkLst>
            <pc:docMk/>
            <pc:sldMk cId="60462371" sldId="263"/>
            <ac:spMk id="9" creationId="{BCD08E19-1056-47FE-A71C-8A59A54172F9}"/>
          </ac:spMkLst>
        </pc:spChg>
        <pc:spChg chg="add mod">
          <ac:chgData name="Suzanne Taylor" userId="2d2b07cb-1303-44bf-86a6-a5c60782db2d" providerId="ADAL" clId="{EB2C1251-F02A-4BB3-BD75-09D7233D015B}" dt="2021-04-07T22:05:12.169" v="4786" actId="14100"/>
          <ac:spMkLst>
            <pc:docMk/>
            <pc:sldMk cId="60462371" sldId="263"/>
            <ac:spMk id="10" creationId="{4FC3E8ED-0D1D-4128-A742-49352AB7A219}"/>
          </ac:spMkLst>
        </pc:spChg>
        <pc:picChg chg="add del mod">
          <ac:chgData name="Suzanne Taylor" userId="2d2b07cb-1303-44bf-86a6-a5c60782db2d" providerId="ADAL" clId="{EB2C1251-F02A-4BB3-BD75-09D7233D015B}" dt="2021-04-07T22:03:52.727" v="4772" actId="478"/>
          <ac:picMkLst>
            <pc:docMk/>
            <pc:sldMk cId="60462371" sldId="263"/>
            <ac:picMk id="8" creationId="{8438442F-7CA0-4F07-A5F9-9A8F01FAD3BA}"/>
          </ac:picMkLst>
        </pc:picChg>
        <pc:picChg chg="del mod">
          <ac:chgData name="Suzanne Taylor" userId="2d2b07cb-1303-44bf-86a6-a5c60782db2d" providerId="ADAL" clId="{EB2C1251-F02A-4BB3-BD75-09D7233D015B}" dt="2021-04-07T22:04:39.714" v="4779" actId="478"/>
          <ac:picMkLst>
            <pc:docMk/>
            <pc:sldMk cId="60462371" sldId="263"/>
            <ac:picMk id="2049" creationId="{F31905F6-3035-4F0D-BAA8-F2E952FB6D01}"/>
          </ac:picMkLst>
        </pc:picChg>
      </pc:sldChg>
      <pc:sldChg chg="addSp delSp modSp mod">
        <pc:chgData name="Suzanne Taylor" userId="2d2b07cb-1303-44bf-86a6-a5c60782db2d" providerId="ADAL" clId="{EB2C1251-F02A-4BB3-BD75-09D7233D015B}" dt="2021-04-09T16:22:07.483" v="5013" actId="27918"/>
        <pc:sldMkLst>
          <pc:docMk/>
          <pc:sldMk cId="4231551783" sldId="264"/>
        </pc:sldMkLst>
        <pc:spChg chg="add del mod">
          <ac:chgData name="Suzanne Taylor" userId="2d2b07cb-1303-44bf-86a6-a5c60782db2d" providerId="ADAL" clId="{EB2C1251-F02A-4BB3-BD75-09D7233D015B}" dt="2021-04-07T00:52:05.478" v="3898"/>
          <ac:spMkLst>
            <pc:docMk/>
            <pc:sldMk cId="4231551783" sldId="264"/>
            <ac:spMk id="4" creationId="{2800F4FE-760D-48EB-87C2-3F8C7B471CFB}"/>
          </ac:spMkLst>
        </pc:spChg>
        <pc:spChg chg="del mod">
          <ac:chgData name="Suzanne Taylor" userId="2d2b07cb-1303-44bf-86a6-a5c60782db2d" providerId="ADAL" clId="{EB2C1251-F02A-4BB3-BD75-09D7233D015B}" dt="2021-04-07T00:51:59.497" v="3895" actId="478"/>
          <ac:spMkLst>
            <pc:docMk/>
            <pc:sldMk cId="4231551783" sldId="264"/>
            <ac:spMk id="9" creationId="{E862B74C-840B-48E8-BD52-6847C0913A27}"/>
          </ac:spMkLst>
        </pc:spChg>
        <pc:spChg chg="mod">
          <ac:chgData name="Suzanne Taylor" userId="2d2b07cb-1303-44bf-86a6-a5c60782db2d" providerId="ADAL" clId="{EB2C1251-F02A-4BB3-BD75-09D7233D015B}" dt="2021-04-08T13:46:01.844" v="4999" actId="20577"/>
          <ac:spMkLst>
            <pc:docMk/>
            <pc:sldMk cId="4231551783" sldId="264"/>
            <ac:spMk id="10" creationId="{458605F5-46BD-432C-BF60-7D8E212F2718}"/>
          </ac:spMkLst>
        </pc:spChg>
        <pc:graphicFrameChg chg="add mod">
          <ac:chgData name="Suzanne Taylor" userId="2d2b07cb-1303-44bf-86a6-a5c60782db2d" providerId="ADAL" clId="{EB2C1251-F02A-4BB3-BD75-09D7233D015B}" dt="2021-04-07T00:53:00.155" v="3908" actId="404"/>
          <ac:graphicFrameMkLst>
            <pc:docMk/>
            <pc:sldMk cId="4231551783" sldId="264"/>
            <ac:graphicFrameMk id="6" creationId="{30D8BAF8-DE1B-4369-886A-644A3522FC57}"/>
          </ac:graphicFrameMkLst>
        </pc:graphicFrameChg>
        <pc:graphicFrameChg chg="del">
          <ac:chgData name="Suzanne Taylor" userId="2d2b07cb-1303-44bf-86a6-a5c60782db2d" providerId="ADAL" clId="{EB2C1251-F02A-4BB3-BD75-09D7233D015B}" dt="2021-04-07T00:19:10.858" v="2916" actId="478"/>
          <ac:graphicFrameMkLst>
            <pc:docMk/>
            <pc:sldMk cId="4231551783" sldId="264"/>
            <ac:graphicFrameMk id="7" creationId="{30D8BAF8-DE1B-4369-886A-644A3522FC57}"/>
          </ac:graphicFrameMkLst>
        </pc:graphicFrameChg>
        <pc:graphicFrameChg chg="add del mod">
          <ac:chgData name="Suzanne Taylor" userId="2d2b07cb-1303-44bf-86a6-a5c60782db2d" providerId="ADAL" clId="{EB2C1251-F02A-4BB3-BD75-09D7233D015B}" dt="2021-04-07T00:52:04.288" v="3896" actId="21"/>
          <ac:graphicFrameMkLst>
            <pc:docMk/>
            <pc:sldMk cId="4231551783" sldId="264"/>
            <ac:graphicFrameMk id="8" creationId="{6B34A822-9419-4925-B55F-DE07BA76C2F1}"/>
          </ac:graphicFrameMkLst>
        </pc:graphicFrameChg>
        <pc:graphicFrameChg chg="add mod">
          <ac:chgData name="Suzanne Taylor" userId="2d2b07cb-1303-44bf-86a6-a5c60782db2d" providerId="ADAL" clId="{EB2C1251-F02A-4BB3-BD75-09D7233D015B}" dt="2021-04-07T00:52:48.815" v="3905" actId="1076"/>
          <ac:graphicFrameMkLst>
            <pc:docMk/>
            <pc:sldMk cId="4231551783" sldId="264"/>
            <ac:graphicFrameMk id="11" creationId="{84D7D4A8-9B3C-4EB8-8838-6EF814A5AA3D}"/>
          </ac:graphicFrameMkLst>
        </pc:graphicFrameChg>
      </pc:sldChg>
      <pc:sldChg chg="addSp delSp modSp mod">
        <pc:chgData name="Suzanne Taylor" userId="2d2b07cb-1303-44bf-86a6-a5c60782db2d" providerId="ADAL" clId="{EB2C1251-F02A-4BB3-BD75-09D7233D015B}" dt="2021-04-09T13:18:17.870" v="5011" actId="27918"/>
        <pc:sldMkLst>
          <pc:docMk/>
          <pc:sldMk cId="1425099900" sldId="265"/>
        </pc:sldMkLst>
        <pc:spChg chg="add del mod">
          <ac:chgData name="Suzanne Taylor" userId="2d2b07cb-1303-44bf-86a6-a5c60782db2d" providerId="ADAL" clId="{EB2C1251-F02A-4BB3-BD75-09D7233D015B}" dt="2021-04-07T00:24:44.330" v="2984"/>
          <ac:spMkLst>
            <pc:docMk/>
            <pc:sldMk cId="1425099900" sldId="265"/>
            <ac:spMk id="4" creationId="{CEBFC89E-10FA-4E00-9811-B4851970A206}"/>
          </ac:spMkLst>
        </pc:spChg>
        <pc:graphicFrameChg chg="add mod">
          <ac:chgData name="Suzanne Taylor" userId="2d2b07cb-1303-44bf-86a6-a5c60782db2d" providerId="ADAL" clId="{EB2C1251-F02A-4BB3-BD75-09D7233D015B}" dt="2021-04-07T00:25:06.938" v="2991" actId="403"/>
          <ac:graphicFrameMkLst>
            <pc:docMk/>
            <pc:sldMk cId="1425099900" sldId="265"/>
            <ac:graphicFrameMk id="6" creationId="{867224D6-4DB8-426E-8FBB-2D3BCF022993}"/>
          </ac:graphicFrameMkLst>
        </pc:graphicFrameChg>
        <pc:graphicFrameChg chg="del">
          <ac:chgData name="Suzanne Taylor" userId="2d2b07cb-1303-44bf-86a6-a5c60782db2d" providerId="ADAL" clId="{EB2C1251-F02A-4BB3-BD75-09D7233D015B}" dt="2021-04-07T00:23:58.308" v="2976" actId="478"/>
          <ac:graphicFrameMkLst>
            <pc:docMk/>
            <pc:sldMk cId="1425099900" sldId="265"/>
            <ac:graphicFrameMk id="7" creationId="{867224D6-4DB8-426E-8FBB-2D3BCF022993}"/>
          </ac:graphicFrameMkLst>
        </pc:graphicFrameChg>
        <pc:graphicFrameChg chg="del">
          <ac:chgData name="Suzanne Taylor" userId="2d2b07cb-1303-44bf-86a6-a5c60782db2d" providerId="ADAL" clId="{EB2C1251-F02A-4BB3-BD75-09D7233D015B}" dt="2021-04-07T00:24:33.413" v="2982" actId="478"/>
          <ac:graphicFrameMkLst>
            <pc:docMk/>
            <pc:sldMk cId="1425099900" sldId="265"/>
            <ac:graphicFrameMk id="8" creationId="{6C4E11F8-9D0B-4600-812A-7C57E06C3360}"/>
          </ac:graphicFrameMkLst>
        </pc:graphicFrameChg>
        <pc:graphicFrameChg chg="del">
          <ac:chgData name="Suzanne Taylor" userId="2d2b07cb-1303-44bf-86a6-a5c60782db2d" providerId="ADAL" clId="{EB2C1251-F02A-4BB3-BD75-09D7233D015B}" dt="2021-04-07T00:25:19.965" v="2993" actId="478"/>
          <ac:graphicFrameMkLst>
            <pc:docMk/>
            <pc:sldMk cId="1425099900" sldId="265"/>
            <ac:graphicFrameMk id="9" creationId="{8FC1E4EC-E5D9-4C13-B433-8A0E8CA923B7}"/>
          </ac:graphicFrameMkLst>
        </pc:graphicFrameChg>
        <pc:graphicFrameChg chg="add mod">
          <ac:chgData name="Suzanne Taylor" userId="2d2b07cb-1303-44bf-86a6-a5c60782db2d" providerId="ADAL" clId="{EB2C1251-F02A-4BB3-BD75-09D7233D015B}" dt="2021-04-07T00:53:23.169" v="3911" actId="14100"/>
          <ac:graphicFrameMkLst>
            <pc:docMk/>
            <pc:sldMk cId="1425099900" sldId="265"/>
            <ac:graphicFrameMk id="10" creationId="{6C4E11F8-9D0B-4600-812A-7C57E06C3360}"/>
          </ac:graphicFrameMkLst>
        </pc:graphicFrameChg>
        <pc:graphicFrameChg chg="add del mod">
          <ac:chgData name="Suzanne Taylor" userId="2d2b07cb-1303-44bf-86a6-a5c60782db2d" providerId="ADAL" clId="{EB2C1251-F02A-4BB3-BD75-09D7233D015B}" dt="2021-04-07T00:53:16.638" v="3909" actId="478"/>
          <ac:graphicFrameMkLst>
            <pc:docMk/>
            <pc:sldMk cId="1425099900" sldId="265"/>
            <ac:graphicFrameMk id="11" creationId="{8FC1E4EC-E5D9-4C13-B433-8A0E8CA923B7}"/>
          </ac:graphicFrameMkLst>
        </pc:graphicFrameChg>
      </pc:sldChg>
      <pc:sldChg chg="addSp delSp modSp new del mod ord modClrScheme chgLayout">
        <pc:chgData name="Suzanne Taylor" userId="2d2b07cb-1303-44bf-86a6-a5c60782db2d" providerId="ADAL" clId="{EB2C1251-F02A-4BB3-BD75-09D7233D015B}" dt="2021-04-07T22:06:12.912" v="4793" actId="47"/>
        <pc:sldMkLst>
          <pc:docMk/>
          <pc:sldMk cId="4220981593" sldId="266"/>
        </pc:sldMkLst>
        <pc:spChg chg="mod ord">
          <ac:chgData name="Suzanne Taylor" userId="2d2b07cb-1303-44bf-86a6-a5c60782db2d" providerId="ADAL" clId="{EB2C1251-F02A-4BB3-BD75-09D7233D015B}" dt="2021-04-05T13:26:34.283" v="2573" actId="20577"/>
          <ac:spMkLst>
            <pc:docMk/>
            <pc:sldMk cId="4220981593" sldId="266"/>
            <ac:spMk id="2" creationId="{E26A13DF-9F31-460A-9254-32E018F4D59E}"/>
          </ac:spMkLst>
        </pc:spChg>
        <pc:spChg chg="del">
          <ac:chgData name="Suzanne Taylor" userId="2d2b07cb-1303-44bf-86a6-a5c60782db2d" providerId="ADAL" clId="{EB2C1251-F02A-4BB3-BD75-09D7233D015B}" dt="2021-04-04T15:04:23.614" v="294"/>
          <ac:spMkLst>
            <pc:docMk/>
            <pc:sldMk cId="4220981593" sldId="266"/>
            <ac:spMk id="3" creationId="{9A352B03-DECD-4C49-8D56-AB24235863B9}"/>
          </ac:spMkLst>
        </pc:spChg>
        <pc:spChg chg="add del mod">
          <ac:chgData name="Suzanne Taylor" userId="2d2b07cb-1303-44bf-86a6-a5c60782db2d" providerId="ADAL" clId="{EB2C1251-F02A-4BB3-BD75-09D7233D015B}" dt="2021-04-04T15:04:46.912" v="296" actId="26606"/>
          <ac:spMkLst>
            <pc:docMk/>
            <pc:sldMk cId="4220981593" sldId="266"/>
            <ac:spMk id="9" creationId="{E69AFE3D-0419-4C46-8AEE-D1EFAE01B6BC}"/>
          </ac:spMkLst>
        </pc:spChg>
        <pc:spChg chg="add mod">
          <ac:chgData name="Suzanne Taylor" userId="2d2b07cb-1303-44bf-86a6-a5c60782db2d" providerId="ADAL" clId="{EB2C1251-F02A-4BB3-BD75-09D7233D015B}" dt="2021-04-05T13:27:43.756" v="2651" actId="20577"/>
          <ac:spMkLst>
            <pc:docMk/>
            <pc:sldMk cId="4220981593" sldId="266"/>
            <ac:spMk id="11" creationId="{C40482EB-BB29-4A37-B69A-995934F87621}"/>
          </ac:spMkLst>
        </pc:spChg>
        <pc:picChg chg="add mod">
          <ac:chgData name="Suzanne Taylor" userId="2d2b07cb-1303-44bf-86a6-a5c60782db2d" providerId="ADAL" clId="{EB2C1251-F02A-4BB3-BD75-09D7233D015B}" dt="2021-04-04T21:43:25.421" v="636" actId="1035"/>
          <ac:picMkLst>
            <pc:docMk/>
            <pc:sldMk cId="4220981593" sldId="266"/>
            <ac:picMk id="4" creationId="{79779577-BDFC-4319-82C5-8FDA7AAC4DA3}"/>
          </ac:picMkLst>
        </pc:picChg>
        <pc:picChg chg="add mod">
          <ac:chgData name="Suzanne Taylor" userId="2d2b07cb-1303-44bf-86a6-a5c60782db2d" providerId="ADAL" clId="{EB2C1251-F02A-4BB3-BD75-09D7233D015B}" dt="2021-04-04T21:43:13.913" v="630" actId="14100"/>
          <ac:picMkLst>
            <pc:docMk/>
            <pc:sldMk cId="4220981593" sldId="266"/>
            <ac:picMk id="5" creationId="{C082C9EB-B783-4FD4-972A-143DDC50312F}"/>
          </ac:picMkLst>
        </pc:picChg>
      </pc:sldChg>
      <pc:sldChg chg="addSp delSp modSp new del mod modClrScheme chgLayout">
        <pc:chgData name="Suzanne Taylor" userId="2d2b07cb-1303-44bf-86a6-a5c60782db2d" providerId="ADAL" clId="{EB2C1251-F02A-4BB3-BD75-09D7233D015B}" dt="2021-04-07T00:55:59.916" v="4050" actId="47"/>
        <pc:sldMkLst>
          <pc:docMk/>
          <pc:sldMk cId="4057464033" sldId="267"/>
        </pc:sldMkLst>
        <pc:spChg chg="del">
          <ac:chgData name="Suzanne Taylor" userId="2d2b07cb-1303-44bf-86a6-a5c60782db2d" providerId="ADAL" clId="{EB2C1251-F02A-4BB3-BD75-09D7233D015B}" dt="2021-04-04T21:45:46.416" v="645"/>
          <ac:spMkLst>
            <pc:docMk/>
            <pc:sldMk cId="4057464033" sldId="267"/>
            <ac:spMk id="2" creationId="{B4258AB6-A24D-4411-BD75-0540EE69C7C4}"/>
          </ac:spMkLst>
        </pc:spChg>
        <pc:spChg chg="del">
          <ac:chgData name="Suzanne Taylor" userId="2d2b07cb-1303-44bf-86a6-a5c60782db2d" providerId="ADAL" clId="{EB2C1251-F02A-4BB3-BD75-09D7233D015B}" dt="2021-04-04T21:45:54.458" v="646" actId="26606"/>
          <ac:spMkLst>
            <pc:docMk/>
            <pc:sldMk cId="4057464033" sldId="267"/>
            <ac:spMk id="3" creationId="{B322C9B7-F961-489E-BBB2-1E56A79ADD04}"/>
          </ac:spMkLst>
        </pc:spChg>
        <pc:spChg chg="del">
          <ac:chgData name="Suzanne Taylor" userId="2d2b07cb-1303-44bf-86a6-a5c60782db2d" providerId="ADAL" clId="{EB2C1251-F02A-4BB3-BD75-09D7233D015B}" dt="2021-04-04T21:45:54.458" v="646" actId="26606"/>
          <ac:spMkLst>
            <pc:docMk/>
            <pc:sldMk cId="4057464033" sldId="267"/>
            <ac:spMk id="4" creationId="{A2E9FDF0-8167-4481-BCF2-C2CF0224D8FC}"/>
          </ac:spMkLst>
        </pc:spChg>
        <pc:spChg chg="add mod ord">
          <ac:chgData name="Suzanne Taylor" userId="2d2b07cb-1303-44bf-86a6-a5c60782db2d" providerId="ADAL" clId="{EB2C1251-F02A-4BB3-BD75-09D7233D015B}" dt="2021-04-04T21:46:44.787" v="779" actId="26606"/>
          <ac:spMkLst>
            <pc:docMk/>
            <pc:sldMk cId="4057464033" sldId="267"/>
            <ac:spMk id="10" creationId="{580839A2-AF08-43F8-AD00-AE9918065067}"/>
          </ac:spMkLst>
        </pc:spChg>
        <pc:spChg chg="add mod">
          <ac:chgData name="Suzanne Taylor" userId="2d2b07cb-1303-44bf-86a6-a5c60782db2d" providerId="ADAL" clId="{EB2C1251-F02A-4BB3-BD75-09D7233D015B}" dt="2021-04-04T21:47:43.744" v="794" actId="20577"/>
          <ac:spMkLst>
            <pc:docMk/>
            <pc:sldMk cId="4057464033" sldId="267"/>
            <ac:spMk id="12" creationId="{2FA9E4B6-B5C7-4ECB-AC25-8A00816E600F}"/>
          </ac:spMkLst>
        </pc:spChg>
        <pc:picChg chg="add mod">
          <ac:chgData name="Suzanne Taylor" userId="2d2b07cb-1303-44bf-86a6-a5c60782db2d" providerId="ADAL" clId="{EB2C1251-F02A-4BB3-BD75-09D7233D015B}" dt="2021-04-04T21:46:44.787" v="779" actId="26606"/>
          <ac:picMkLst>
            <pc:docMk/>
            <pc:sldMk cId="4057464033" sldId="267"/>
            <ac:picMk id="5" creationId="{82145B46-45BB-4A8D-A465-C04F9F30C762}"/>
          </ac:picMkLst>
        </pc:picChg>
      </pc:sldChg>
      <pc:sldChg chg="addSp delSp modSp new mod">
        <pc:chgData name="Suzanne Taylor" userId="2d2b07cb-1303-44bf-86a6-a5c60782db2d" providerId="ADAL" clId="{EB2C1251-F02A-4BB3-BD75-09D7233D015B}" dt="2021-04-05T13:13:54.940" v="1354" actId="403"/>
        <pc:sldMkLst>
          <pc:docMk/>
          <pc:sldMk cId="1017498141" sldId="268"/>
        </pc:sldMkLst>
        <pc:spChg chg="mod">
          <ac:chgData name="Suzanne Taylor" userId="2d2b07cb-1303-44bf-86a6-a5c60782db2d" providerId="ADAL" clId="{EB2C1251-F02A-4BB3-BD75-09D7233D015B}" dt="2021-04-05T13:12:36.041" v="1304" actId="20577"/>
          <ac:spMkLst>
            <pc:docMk/>
            <pc:sldMk cId="1017498141" sldId="268"/>
            <ac:spMk id="2" creationId="{3AA5178E-1AFF-451B-A452-E12E8CCC8A2F}"/>
          </ac:spMkLst>
        </pc:spChg>
        <pc:spChg chg="del">
          <ac:chgData name="Suzanne Taylor" userId="2d2b07cb-1303-44bf-86a6-a5c60782db2d" providerId="ADAL" clId="{EB2C1251-F02A-4BB3-BD75-09D7233D015B}" dt="2021-04-05T13:10:05.359" v="1265"/>
          <ac:spMkLst>
            <pc:docMk/>
            <pc:sldMk cId="1017498141" sldId="268"/>
            <ac:spMk id="3" creationId="{43F3C975-8B96-4D5A-AD6D-8C20BD353007}"/>
          </ac:spMkLst>
        </pc:spChg>
        <pc:graphicFrameChg chg="add mod">
          <ac:chgData name="Suzanne Taylor" userId="2d2b07cb-1303-44bf-86a6-a5c60782db2d" providerId="ADAL" clId="{EB2C1251-F02A-4BB3-BD75-09D7233D015B}" dt="2021-04-05T13:13:51.576" v="1350" actId="403"/>
          <ac:graphicFrameMkLst>
            <pc:docMk/>
            <pc:sldMk cId="1017498141" sldId="268"/>
            <ac:graphicFrameMk id="4" creationId="{5C8140D2-A0D3-45FC-9BEF-7EA4A3C1734A}"/>
          </ac:graphicFrameMkLst>
        </pc:graphicFrameChg>
        <pc:graphicFrameChg chg="add del mod">
          <ac:chgData name="Suzanne Taylor" userId="2d2b07cb-1303-44bf-86a6-a5c60782db2d" providerId="ADAL" clId="{EB2C1251-F02A-4BB3-BD75-09D7233D015B}" dt="2021-04-05T13:12:17.189" v="1279" actId="478"/>
          <ac:graphicFrameMkLst>
            <pc:docMk/>
            <pc:sldMk cId="1017498141" sldId="268"/>
            <ac:graphicFrameMk id="5" creationId="{0E592815-BF28-4231-9F37-0FF317785EB4}"/>
          </ac:graphicFrameMkLst>
        </pc:graphicFrameChg>
        <pc:graphicFrameChg chg="add mod">
          <ac:chgData name="Suzanne Taylor" userId="2d2b07cb-1303-44bf-86a6-a5c60782db2d" providerId="ADAL" clId="{EB2C1251-F02A-4BB3-BD75-09D7233D015B}" dt="2021-04-05T13:13:54.940" v="1354" actId="403"/>
          <ac:graphicFrameMkLst>
            <pc:docMk/>
            <pc:sldMk cId="1017498141" sldId="268"/>
            <ac:graphicFrameMk id="6" creationId="{0E592815-BF28-4231-9F37-0FF317785EB4}"/>
          </ac:graphicFrameMkLst>
        </pc:graphicFrameChg>
      </pc:sldChg>
      <pc:sldChg chg="addSp delSp modSp mod modClrScheme modAnim chgLayout">
        <pc:chgData name="Suzanne Taylor" userId="2d2b07cb-1303-44bf-86a6-a5c60782db2d" providerId="ADAL" clId="{EB2C1251-F02A-4BB3-BD75-09D7233D015B}" dt="2021-04-07T22:15:32.225" v="4995" actId="1037"/>
        <pc:sldMkLst>
          <pc:docMk/>
          <pc:sldMk cId="1416650853" sldId="269"/>
        </pc:sldMkLst>
        <pc:spChg chg="mod">
          <ac:chgData name="Suzanne Taylor" userId="2d2b07cb-1303-44bf-86a6-a5c60782db2d" providerId="ADAL" clId="{EB2C1251-F02A-4BB3-BD75-09D7233D015B}" dt="2021-04-07T22:07:48.675" v="4825" actId="26606"/>
          <ac:spMkLst>
            <pc:docMk/>
            <pc:sldMk cId="1416650853" sldId="269"/>
            <ac:spMk id="2" creationId="{0552E2CA-41DC-4414-A261-C4E3216A3E9F}"/>
          </ac:spMkLst>
        </pc:spChg>
        <pc:spChg chg="del mod">
          <ac:chgData name="Suzanne Taylor" userId="2d2b07cb-1303-44bf-86a6-a5c60782db2d" providerId="ADAL" clId="{EB2C1251-F02A-4BB3-BD75-09D7233D015B}" dt="2021-04-07T22:07:15.986" v="4821" actId="26606"/>
          <ac:spMkLst>
            <pc:docMk/>
            <pc:sldMk cId="1416650853" sldId="269"/>
            <ac:spMk id="3" creationId="{CF9CFABC-4A00-489D-8F13-1111BB80EF4F}"/>
          </ac:spMkLst>
        </pc:spChg>
        <pc:spChg chg="add del mod">
          <ac:chgData name="Suzanne Taylor" userId="2d2b07cb-1303-44bf-86a6-a5c60782db2d" providerId="ADAL" clId="{EB2C1251-F02A-4BB3-BD75-09D7233D015B}" dt="2021-04-07T22:12:12.710" v="4944" actId="478"/>
          <ac:spMkLst>
            <pc:docMk/>
            <pc:sldMk cId="1416650853" sldId="269"/>
            <ac:spMk id="4" creationId="{2E51EFEC-49F7-4BD0-A966-078A49504B94}"/>
          </ac:spMkLst>
        </pc:spChg>
        <pc:spChg chg="add mod">
          <ac:chgData name="Suzanne Taylor" userId="2d2b07cb-1303-44bf-86a6-a5c60782db2d" providerId="ADAL" clId="{EB2C1251-F02A-4BB3-BD75-09D7233D015B}" dt="2021-04-07T22:15:32.225" v="4995" actId="1037"/>
          <ac:spMkLst>
            <pc:docMk/>
            <pc:sldMk cId="1416650853" sldId="269"/>
            <ac:spMk id="6" creationId="{594A1508-FDAA-4C7D-AAC7-5D36A86A6A3C}"/>
          </ac:spMkLst>
        </pc:spChg>
        <pc:spChg chg="add del mod">
          <ac:chgData name="Suzanne Taylor" userId="2d2b07cb-1303-44bf-86a6-a5c60782db2d" providerId="ADAL" clId="{EB2C1251-F02A-4BB3-BD75-09D7233D015B}" dt="2021-04-07T22:07:44.161" v="4823" actId="26606"/>
          <ac:spMkLst>
            <pc:docMk/>
            <pc:sldMk cId="1416650853" sldId="269"/>
            <ac:spMk id="10" creationId="{E038725D-FA28-482B-92E8-D42F226C26FA}"/>
          </ac:spMkLst>
        </pc:spChg>
        <pc:spChg chg="add del mod">
          <ac:chgData name="Suzanne Taylor" userId="2d2b07cb-1303-44bf-86a6-a5c60782db2d" providerId="ADAL" clId="{EB2C1251-F02A-4BB3-BD75-09D7233D015B}" dt="2021-04-07T22:07:48.675" v="4825" actId="26606"/>
          <ac:spMkLst>
            <pc:docMk/>
            <pc:sldMk cId="1416650853" sldId="269"/>
            <ac:spMk id="12" creationId="{9520BC73-9190-4747-A1CD-EEEA732B21B1}"/>
          </ac:spMkLst>
        </pc:spChg>
        <pc:graphicFrameChg chg="add mod modGraphic">
          <ac:chgData name="Suzanne Taylor" userId="2d2b07cb-1303-44bf-86a6-a5c60782db2d" providerId="ADAL" clId="{EB2C1251-F02A-4BB3-BD75-09D7233D015B}" dt="2021-04-07T22:07:48.728" v="4826" actId="26606"/>
          <ac:graphicFrameMkLst>
            <pc:docMk/>
            <pc:sldMk cId="1416650853" sldId="269"/>
            <ac:graphicFrameMk id="5" creationId="{80405448-9508-458E-975B-CC831C3CAC14}"/>
          </ac:graphicFrameMkLst>
        </pc:graphicFrameChg>
      </pc:sldChg>
      <pc:sldChg chg="addSp delSp modSp new mod ord">
        <pc:chgData name="Suzanne Taylor" userId="2d2b07cb-1303-44bf-86a6-a5c60782db2d" providerId="ADAL" clId="{EB2C1251-F02A-4BB3-BD75-09D7233D015B}" dt="2021-04-07T00:56:04.662" v="4051" actId="1076"/>
        <pc:sldMkLst>
          <pc:docMk/>
          <pc:sldMk cId="574677413" sldId="270"/>
        </pc:sldMkLst>
        <pc:spChg chg="del">
          <ac:chgData name="Suzanne Taylor" userId="2d2b07cb-1303-44bf-86a6-a5c60782db2d" providerId="ADAL" clId="{EB2C1251-F02A-4BB3-BD75-09D7233D015B}" dt="2021-04-07T00:55:24.604" v="4038"/>
          <ac:spMkLst>
            <pc:docMk/>
            <pc:sldMk cId="574677413" sldId="270"/>
            <ac:spMk id="2" creationId="{6B5FA58B-F7E6-4F5D-BF33-261AFB592BD7}"/>
          </ac:spMkLst>
        </pc:spChg>
        <pc:spChg chg="del">
          <ac:chgData name="Suzanne Taylor" userId="2d2b07cb-1303-44bf-86a6-a5c60782db2d" providerId="ADAL" clId="{EB2C1251-F02A-4BB3-BD75-09D7233D015B}" dt="2021-04-07T00:55:24.604" v="4038"/>
          <ac:spMkLst>
            <pc:docMk/>
            <pc:sldMk cId="574677413" sldId="270"/>
            <ac:spMk id="3" creationId="{5B0728EB-B9D8-4139-929C-906D0E58A982}"/>
          </ac:spMkLst>
        </pc:spChg>
        <pc:picChg chg="add mod">
          <ac:chgData name="Suzanne Taylor" userId="2d2b07cb-1303-44bf-86a6-a5c60782db2d" providerId="ADAL" clId="{EB2C1251-F02A-4BB3-BD75-09D7233D015B}" dt="2021-04-07T00:55:54.170" v="4046" actId="1076"/>
          <ac:picMkLst>
            <pc:docMk/>
            <pc:sldMk cId="574677413" sldId="270"/>
            <ac:picMk id="4" creationId="{4BAF2DC9-D598-405C-A45A-A3357E3B0BA9}"/>
          </ac:picMkLst>
        </pc:picChg>
        <pc:picChg chg="add mod">
          <ac:chgData name="Suzanne Taylor" userId="2d2b07cb-1303-44bf-86a6-a5c60782db2d" providerId="ADAL" clId="{EB2C1251-F02A-4BB3-BD75-09D7233D015B}" dt="2021-04-07T00:56:04.662" v="4051" actId="1076"/>
          <ac:picMkLst>
            <pc:docMk/>
            <pc:sldMk cId="574677413" sldId="270"/>
            <ac:picMk id="5" creationId="{CB1E21AB-E297-47A1-B961-97B3BC429B02}"/>
          </ac:picMkLst>
        </pc:picChg>
      </pc:sldChg>
      <pc:sldChg chg="addSp delSp modSp new mod">
        <pc:chgData name="Suzanne Taylor" userId="2d2b07cb-1303-44bf-86a6-a5c60782db2d" providerId="ADAL" clId="{EB2C1251-F02A-4BB3-BD75-09D7233D015B}" dt="2021-04-07T22:01:50.930" v="4731" actId="20577"/>
        <pc:sldMkLst>
          <pc:docMk/>
          <pc:sldMk cId="1482317919" sldId="271"/>
        </pc:sldMkLst>
        <pc:spChg chg="add mod">
          <ac:chgData name="Suzanne Taylor" userId="2d2b07cb-1303-44bf-86a6-a5c60782db2d" providerId="ADAL" clId="{EB2C1251-F02A-4BB3-BD75-09D7233D015B}" dt="2021-04-07T22:00:22.545" v="4526" actId="14100"/>
          <ac:spMkLst>
            <pc:docMk/>
            <pc:sldMk cId="1482317919" sldId="271"/>
            <ac:spMk id="2" creationId="{9547C528-D352-4E6A-9499-96504C860CCA}"/>
          </ac:spMkLst>
        </pc:spChg>
        <pc:spChg chg="add del mod">
          <ac:chgData name="Suzanne Taylor" userId="2d2b07cb-1303-44bf-86a6-a5c60782db2d" providerId="ADAL" clId="{EB2C1251-F02A-4BB3-BD75-09D7233D015B}" dt="2021-04-07T21:46:24.672" v="4086" actId="478"/>
          <ac:spMkLst>
            <pc:docMk/>
            <pc:sldMk cId="1482317919" sldId="271"/>
            <ac:spMk id="3" creationId="{A5A3C764-195D-4DEC-9E07-E5CDF9AF4CBE}"/>
          </ac:spMkLst>
        </pc:spChg>
        <pc:spChg chg="add mod">
          <ac:chgData name="Suzanne Taylor" userId="2d2b07cb-1303-44bf-86a6-a5c60782db2d" providerId="ADAL" clId="{EB2C1251-F02A-4BB3-BD75-09D7233D015B}" dt="2021-04-07T21:48:58.228" v="4142" actId="14100"/>
          <ac:spMkLst>
            <pc:docMk/>
            <pc:sldMk cId="1482317919" sldId="271"/>
            <ac:spMk id="4" creationId="{F74CFB64-0A72-4AB0-A2F0-B3142A92D411}"/>
          </ac:spMkLst>
        </pc:spChg>
        <pc:spChg chg="add mod">
          <ac:chgData name="Suzanne Taylor" userId="2d2b07cb-1303-44bf-86a6-a5c60782db2d" providerId="ADAL" clId="{EB2C1251-F02A-4BB3-BD75-09D7233D015B}" dt="2021-04-07T21:50:53.168" v="4257" actId="20577"/>
          <ac:spMkLst>
            <pc:docMk/>
            <pc:sldMk cId="1482317919" sldId="271"/>
            <ac:spMk id="5" creationId="{4241B02A-FDB1-4D5D-949C-E98F349D077A}"/>
          </ac:spMkLst>
        </pc:spChg>
        <pc:spChg chg="add mod">
          <ac:chgData name="Suzanne Taylor" userId="2d2b07cb-1303-44bf-86a6-a5c60782db2d" providerId="ADAL" clId="{EB2C1251-F02A-4BB3-BD75-09D7233D015B}" dt="2021-04-07T21:46:16.019" v="4085"/>
          <ac:spMkLst>
            <pc:docMk/>
            <pc:sldMk cId="1482317919" sldId="271"/>
            <ac:spMk id="6" creationId="{B2D0DDFE-016E-47F4-B532-C87150D36468}"/>
          </ac:spMkLst>
        </pc:spChg>
        <pc:spChg chg="add mod">
          <ac:chgData name="Suzanne Taylor" userId="2d2b07cb-1303-44bf-86a6-a5c60782db2d" providerId="ADAL" clId="{EB2C1251-F02A-4BB3-BD75-09D7233D015B}" dt="2021-04-07T22:01:50.930" v="4731" actId="20577"/>
          <ac:spMkLst>
            <pc:docMk/>
            <pc:sldMk cId="1482317919" sldId="271"/>
            <ac:spMk id="7" creationId="{489F957F-9F3F-4100-BEA7-D398EA55759A}"/>
          </ac:spMkLst>
        </pc:spChg>
        <pc:spChg chg="add mod">
          <ac:chgData name="Suzanne Taylor" userId="2d2b07cb-1303-44bf-86a6-a5c60782db2d" providerId="ADAL" clId="{EB2C1251-F02A-4BB3-BD75-09D7233D015B}" dt="2021-04-07T22:00:54.195" v="4603" actId="20577"/>
          <ac:spMkLst>
            <pc:docMk/>
            <pc:sldMk cId="1482317919" sldId="271"/>
            <ac:spMk id="8" creationId="{4D915ECA-C137-4C8E-9417-F1673ABDDDD1}"/>
          </ac:spMkLst>
        </pc:spChg>
      </pc:sldChg>
      <pc:sldChg chg="addSp delSp modSp new mod ord">
        <pc:chgData name="Suzanne Taylor" userId="2d2b07cb-1303-44bf-86a6-a5c60782db2d" providerId="ADAL" clId="{EB2C1251-F02A-4BB3-BD75-09D7233D015B}" dt="2021-04-07T21:59:42.795" v="4524" actId="1076"/>
        <pc:sldMkLst>
          <pc:docMk/>
          <pc:sldMk cId="3484855185" sldId="272"/>
        </pc:sldMkLst>
        <pc:spChg chg="mod">
          <ac:chgData name="Suzanne Taylor" userId="2d2b07cb-1303-44bf-86a6-a5c60782db2d" providerId="ADAL" clId="{EB2C1251-F02A-4BB3-BD75-09D7233D015B}" dt="2021-04-07T21:52:04.230" v="4291" actId="20577"/>
          <ac:spMkLst>
            <pc:docMk/>
            <pc:sldMk cId="3484855185" sldId="272"/>
            <ac:spMk id="2" creationId="{F550E26D-62AB-45B0-BB44-583D34FE9E88}"/>
          </ac:spMkLst>
        </pc:spChg>
        <pc:spChg chg="del">
          <ac:chgData name="Suzanne Taylor" userId="2d2b07cb-1303-44bf-86a6-a5c60782db2d" providerId="ADAL" clId="{EB2C1251-F02A-4BB3-BD75-09D7233D015B}" dt="2021-04-07T21:52:55.121" v="4317" actId="478"/>
          <ac:spMkLst>
            <pc:docMk/>
            <pc:sldMk cId="3484855185" sldId="272"/>
            <ac:spMk id="3" creationId="{C9839DAB-E3BC-4AC6-90C4-D35555D0B458}"/>
          </ac:spMkLst>
        </pc:spChg>
        <pc:spChg chg="add mod">
          <ac:chgData name="Suzanne Taylor" userId="2d2b07cb-1303-44bf-86a6-a5c60782db2d" providerId="ADAL" clId="{EB2C1251-F02A-4BB3-BD75-09D7233D015B}" dt="2021-04-07T21:56:22.711" v="4458" actId="14100"/>
          <ac:spMkLst>
            <pc:docMk/>
            <pc:sldMk cId="3484855185" sldId="272"/>
            <ac:spMk id="4" creationId="{7CFA0DBF-69D1-4EB7-87C5-344627F46614}"/>
          </ac:spMkLst>
        </pc:spChg>
        <pc:spChg chg="add mod">
          <ac:chgData name="Suzanne Taylor" userId="2d2b07cb-1303-44bf-86a6-a5c60782db2d" providerId="ADAL" clId="{EB2C1251-F02A-4BB3-BD75-09D7233D015B}" dt="2021-04-07T21:53:41.551" v="4348" actId="1076"/>
          <ac:spMkLst>
            <pc:docMk/>
            <pc:sldMk cId="3484855185" sldId="272"/>
            <ac:spMk id="5" creationId="{057243BB-3AC6-45E6-9DD2-119CDD28E92C}"/>
          </ac:spMkLst>
        </pc:spChg>
        <pc:spChg chg="add mod">
          <ac:chgData name="Suzanne Taylor" userId="2d2b07cb-1303-44bf-86a6-a5c60782db2d" providerId="ADAL" clId="{EB2C1251-F02A-4BB3-BD75-09D7233D015B}" dt="2021-04-07T21:56:10.890" v="4456" actId="1076"/>
          <ac:spMkLst>
            <pc:docMk/>
            <pc:sldMk cId="3484855185" sldId="272"/>
            <ac:spMk id="6" creationId="{10E25768-20B2-49DE-965A-51939B77B04C}"/>
          </ac:spMkLst>
        </pc:spChg>
        <pc:spChg chg="add mod">
          <ac:chgData name="Suzanne Taylor" userId="2d2b07cb-1303-44bf-86a6-a5c60782db2d" providerId="ADAL" clId="{EB2C1251-F02A-4BB3-BD75-09D7233D015B}" dt="2021-04-07T21:57:58.420" v="4506" actId="1076"/>
          <ac:spMkLst>
            <pc:docMk/>
            <pc:sldMk cId="3484855185" sldId="272"/>
            <ac:spMk id="7" creationId="{2902F03A-6275-43C1-9AA8-27381AEBB1AD}"/>
          </ac:spMkLst>
        </pc:spChg>
        <pc:spChg chg="add mod">
          <ac:chgData name="Suzanne Taylor" userId="2d2b07cb-1303-44bf-86a6-a5c60782db2d" providerId="ADAL" clId="{EB2C1251-F02A-4BB3-BD75-09D7233D015B}" dt="2021-04-07T21:56:51.693" v="4463" actId="1076"/>
          <ac:spMkLst>
            <pc:docMk/>
            <pc:sldMk cId="3484855185" sldId="272"/>
            <ac:spMk id="10" creationId="{F176D872-1670-46C4-9FC2-A12E0D6A5824}"/>
          </ac:spMkLst>
        </pc:spChg>
        <pc:spChg chg="add mod">
          <ac:chgData name="Suzanne Taylor" userId="2d2b07cb-1303-44bf-86a6-a5c60782db2d" providerId="ADAL" clId="{EB2C1251-F02A-4BB3-BD75-09D7233D015B}" dt="2021-04-07T21:56:59.429" v="4464" actId="1076"/>
          <ac:spMkLst>
            <pc:docMk/>
            <pc:sldMk cId="3484855185" sldId="272"/>
            <ac:spMk id="11" creationId="{20AF35F1-C7A8-48B8-8E28-4CB5DF86B4F0}"/>
          </ac:spMkLst>
        </pc:spChg>
        <pc:spChg chg="add mod">
          <ac:chgData name="Suzanne Taylor" userId="2d2b07cb-1303-44bf-86a6-a5c60782db2d" providerId="ADAL" clId="{EB2C1251-F02A-4BB3-BD75-09D7233D015B}" dt="2021-04-07T21:56:42.252" v="4461" actId="1076"/>
          <ac:spMkLst>
            <pc:docMk/>
            <pc:sldMk cId="3484855185" sldId="272"/>
            <ac:spMk id="12" creationId="{5C3BB1DA-DD71-4BD2-8390-D285B510B55E}"/>
          </ac:spMkLst>
        </pc:spChg>
        <pc:spChg chg="add mod">
          <ac:chgData name="Suzanne Taylor" userId="2d2b07cb-1303-44bf-86a6-a5c60782db2d" providerId="ADAL" clId="{EB2C1251-F02A-4BB3-BD75-09D7233D015B}" dt="2021-04-07T21:57:18.879" v="4482" actId="1076"/>
          <ac:spMkLst>
            <pc:docMk/>
            <pc:sldMk cId="3484855185" sldId="272"/>
            <ac:spMk id="20" creationId="{415971C7-728D-4340-9988-0D9699B7B6D8}"/>
          </ac:spMkLst>
        </pc:spChg>
        <pc:spChg chg="add mod">
          <ac:chgData name="Suzanne Taylor" userId="2d2b07cb-1303-44bf-86a6-a5c60782db2d" providerId="ADAL" clId="{EB2C1251-F02A-4BB3-BD75-09D7233D015B}" dt="2021-04-07T21:58:11.071" v="4507" actId="1076"/>
          <ac:spMkLst>
            <pc:docMk/>
            <pc:sldMk cId="3484855185" sldId="272"/>
            <ac:spMk id="21" creationId="{77FA4CE3-E055-4022-BA46-C88D90E448FD}"/>
          </ac:spMkLst>
        </pc:spChg>
        <pc:spChg chg="add mod">
          <ac:chgData name="Suzanne Taylor" userId="2d2b07cb-1303-44bf-86a6-a5c60782db2d" providerId="ADAL" clId="{EB2C1251-F02A-4BB3-BD75-09D7233D015B}" dt="2021-04-07T21:57:42.924" v="4505" actId="20577"/>
          <ac:spMkLst>
            <pc:docMk/>
            <pc:sldMk cId="3484855185" sldId="272"/>
            <ac:spMk id="22" creationId="{ED00B7CD-9A51-4537-ADB1-26FA2BD7A7DA}"/>
          </ac:spMkLst>
        </pc:spChg>
        <pc:spChg chg="add mod">
          <ac:chgData name="Suzanne Taylor" userId="2d2b07cb-1303-44bf-86a6-a5c60782db2d" providerId="ADAL" clId="{EB2C1251-F02A-4BB3-BD75-09D7233D015B}" dt="2021-04-07T21:59:42.795" v="4524" actId="1076"/>
          <ac:spMkLst>
            <pc:docMk/>
            <pc:sldMk cId="3484855185" sldId="272"/>
            <ac:spMk id="23" creationId="{A94A9273-CAC6-4A99-A356-6FAFEBA9DC0D}"/>
          </ac:spMkLst>
        </pc:spChg>
        <pc:cxnChg chg="add mod">
          <ac:chgData name="Suzanne Taylor" userId="2d2b07cb-1303-44bf-86a6-a5c60782db2d" providerId="ADAL" clId="{EB2C1251-F02A-4BB3-BD75-09D7233D015B}" dt="2021-04-07T21:56:29.111" v="4459" actId="14100"/>
          <ac:cxnSpMkLst>
            <pc:docMk/>
            <pc:sldMk cId="3484855185" sldId="272"/>
            <ac:cxnSpMk id="9" creationId="{3FE3F3B8-1783-4026-83B9-7092F52FBEA5}"/>
          </ac:cxnSpMkLst>
        </pc:cxnChg>
        <pc:cxnChg chg="add mod">
          <ac:chgData name="Suzanne Taylor" userId="2d2b07cb-1303-44bf-86a6-a5c60782db2d" providerId="ADAL" clId="{EB2C1251-F02A-4BB3-BD75-09D7233D015B}" dt="2021-04-07T21:56:46.544" v="4462" actId="14100"/>
          <ac:cxnSpMkLst>
            <pc:docMk/>
            <pc:sldMk cId="3484855185" sldId="272"/>
            <ac:cxnSpMk id="18" creationId="{D4E1A618-E065-4ED8-BE8E-0DA5A653E776}"/>
          </ac:cxnSpMkLst>
        </pc:cxnChg>
      </pc:sldChg>
      <pc:sldChg chg="addSp delSp modSp new mod">
        <pc:chgData name="Suzanne Taylor" userId="2d2b07cb-1303-44bf-86a6-a5c60782db2d" providerId="ADAL" clId="{EB2C1251-F02A-4BB3-BD75-09D7233D015B}" dt="2021-04-07T22:04:27.844" v="4778" actId="14100"/>
        <pc:sldMkLst>
          <pc:docMk/>
          <pc:sldMk cId="1094227182" sldId="273"/>
        </pc:sldMkLst>
        <pc:spChg chg="mod">
          <ac:chgData name="Suzanne Taylor" userId="2d2b07cb-1303-44bf-86a6-a5c60782db2d" providerId="ADAL" clId="{EB2C1251-F02A-4BB3-BD75-09D7233D015B}" dt="2021-04-07T22:03:21.287" v="4766" actId="20577"/>
          <ac:spMkLst>
            <pc:docMk/>
            <pc:sldMk cId="1094227182" sldId="273"/>
            <ac:spMk id="2" creationId="{DAFD9153-F20E-4B0E-9CDF-AEFE8A0D1872}"/>
          </ac:spMkLst>
        </pc:spChg>
        <pc:spChg chg="del">
          <ac:chgData name="Suzanne Taylor" userId="2d2b07cb-1303-44bf-86a6-a5c60782db2d" providerId="ADAL" clId="{EB2C1251-F02A-4BB3-BD75-09D7233D015B}" dt="2021-04-07T22:03:28.257" v="4767"/>
          <ac:spMkLst>
            <pc:docMk/>
            <pc:sldMk cId="1094227182" sldId="273"/>
            <ac:spMk id="3" creationId="{78C0817B-82D2-464C-9ECF-81E63333FCD1}"/>
          </ac:spMkLst>
        </pc:spChg>
        <pc:spChg chg="add mod">
          <ac:chgData name="Suzanne Taylor" userId="2d2b07cb-1303-44bf-86a6-a5c60782db2d" providerId="ADAL" clId="{EB2C1251-F02A-4BB3-BD75-09D7233D015B}" dt="2021-04-07T22:03:42.628" v="4771" actId="14100"/>
          <ac:spMkLst>
            <pc:docMk/>
            <pc:sldMk cId="1094227182" sldId="273"/>
            <ac:spMk id="5" creationId="{5FADA778-B31F-43CE-9F7C-5D0D89D8BC8E}"/>
          </ac:spMkLst>
        </pc:spChg>
        <pc:picChg chg="add mod">
          <ac:chgData name="Suzanne Taylor" userId="2d2b07cb-1303-44bf-86a6-a5c60782db2d" providerId="ADAL" clId="{EB2C1251-F02A-4BB3-BD75-09D7233D015B}" dt="2021-04-07T22:03:30.755" v="4768" actId="1076"/>
          <ac:picMkLst>
            <pc:docMk/>
            <pc:sldMk cId="1094227182" sldId="273"/>
            <ac:picMk id="4" creationId="{2B5FA517-41C9-48C9-ABC4-3979A7C1AE12}"/>
          </ac:picMkLst>
        </pc:picChg>
        <pc:picChg chg="add mod modCrop">
          <ac:chgData name="Suzanne Taylor" userId="2d2b07cb-1303-44bf-86a6-a5c60782db2d" providerId="ADAL" clId="{EB2C1251-F02A-4BB3-BD75-09D7233D015B}" dt="2021-04-07T22:04:27.844" v="4778" actId="14100"/>
          <ac:picMkLst>
            <pc:docMk/>
            <pc:sldMk cId="1094227182" sldId="273"/>
            <ac:picMk id="6" creationId="{12AE3763-CEAE-4918-ADD4-7228F12A3B95}"/>
          </ac:picMkLst>
        </pc:picChg>
      </pc:sldChg>
      <pc:sldChg chg="addSp delSp modSp new mod modClrScheme chgLayout">
        <pc:chgData name="Suzanne Taylor" userId="2d2b07cb-1303-44bf-86a6-a5c60782db2d" providerId="ADAL" clId="{EB2C1251-F02A-4BB3-BD75-09D7233D015B}" dt="2021-04-09T16:39:22.777" v="5038" actId="26606"/>
        <pc:sldMkLst>
          <pc:docMk/>
          <pc:sldMk cId="2650686976" sldId="274"/>
        </pc:sldMkLst>
        <pc:spChg chg="del">
          <ac:chgData name="Suzanne Taylor" userId="2d2b07cb-1303-44bf-86a6-a5c60782db2d" providerId="ADAL" clId="{EB2C1251-F02A-4BB3-BD75-09D7233D015B}" dt="2021-04-09T16:38:49.263" v="5023"/>
          <ac:spMkLst>
            <pc:docMk/>
            <pc:sldMk cId="2650686976" sldId="274"/>
            <ac:spMk id="2" creationId="{BF8F0EF8-44EA-46C8-9665-1C5E752624BB}"/>
          </ac:spMkLst>
        </pc:spChg>
        <pc:spChg chg="del">
          <ac:chgData name="Suzanne Taylor" userId="2d2b07cb-1303-44bf-86a6-a5c60782db2d" providerId="ADAL" clId="{EB2C1251-F02A-4BB3-BD75-09D7233D015B}" dt="2021-04-09T16:38:49.263" v="5023"/>
          <ac:spMkLst>
            <pc:docMk/>
            <pc:sldMk cId="2650686976" sldId="274"/>
            <ac:spMk id="3" creationId="{7FAE9704-0798-4408-8AFE-E7150FFA0F8D}"/>
          </ac:spMkLst>
        </pc:spChg>
        <pc:spChg chg="add mod">
          <ac:chgData name="Suzanne Taylor" userId="2d2b07cb-1303-44bf-86a6-a5c60782db2d" providerId="ADAL" clId="{EB2C1251-F02A-4BB3-BD75-09D7233D015B}" dt="2021-04-09T16:39:22.777" v="5038" actId="26606"/>
          <ac:spMkLst>
            <pc:docMk/>
            <pc:sldMk cId="2650686976" sldId="274"/>
            <ac:spMk id="4" creationId="{3FCE72E4-A5F8-4414-8339-623515553C8D}"/>
          </ac:spMkLst>
        </pc:spChg>
        <pc:spChg chg="add del mod">
          <ac:chgData name="Suzanne Taylor" userId="2d2b07cb-1303-44bf-86a6-a5c60782db2d" providerId="ADAL" clId="{EB2C1251-F02A-4BB3-BD75-09D7233D015B}" dt="2021-04-09T16:39:08.317" v="5036" actId="26606"/>
          <ac:spMkLst>
            <pc:docMk/>
            <pc:sldMk cId="2650686976" sldId="274"/>
            <ac:spMk id="5" creationId="{36FB8533-28C1-475A-AFB4-976641762679}"/>
          </ac:spMkLst>
        </pc:spChg>
        <pc:spChg chg="add del mod">
          <ac:chgData name="Suzanne Taylor" userId="2d2b07cb-1303-44bf-86a6-a5c60782db2d" providerId="ADAL" clId="{EB2C1251-F02A-4BB3-BD75-09D7233D015B}" dt="2021-04-09T16:39:22.777" v="5038" actId="26606"/>
          <ac:spMkLst>
            <pc:docMk/>
            <pc:sldMk cId="2650686976" sldId="274"/>
            <ac:spMk id="6" creationId="{F3FF9AE2-B913-4A65-9AC9-3A7C0F6CAF4F}"/>
          </ac:spMkLst>
        </pc:spChg>
        <pc:spChg chg="add del mod">
          <ac:chgData name="Suzanne Taylor" userId="2d2b07cb-1303-44bf-86a6-a5c60782db2d" providerId="ADAL" clId="{EB2C1251-F02A-4BB3-BD75-09D7233D015B}" dt="2021-04-09T16:39:08.286" v="5035" actId="26606"/>
          <ac:spMkLst>
            <pc:docMk/>
            <pc:sldMk cId="2650686976" sldId="274"/>
            <ac:spMk id="11" creationId="{6BDBF918-1330-4EA2-BFFF-48A122A444BB}"/>
          </ac:spMkLst>
        </pc:spChg>
        <pc:spChg chg="add del mod">
          <ac:chgData name="Suzanne Taylor" userId="2d2b07cb-1303-44bf-86a6-a5c60782db2d" providerId="ADAL" clId="{EB2C1251-F02A-4BB3-BD75-09D7233D015B}" dt="2021-04-09T16:39:19.450" v="5037"/>
          <ac:spMkLst>
            <pc:docMk/>
            <pc:sldMk cId="2650686976" sldId="274"/>
            <ac:spMk id="14" creationId="{B5AB70B1-9022-4FF8-993A-6D6280DCC5CA}"/>
          </ac:spMkLst>
        </pc:spChg>
        <pc:picChg chg="add del">
          <ac:chgData name="Suzanne Taylor" userId="2d2b07cb-1303-44bf-86a6-a5c60782db2d" providerId="ADAL" clId="{EB2C1251-F02A-4BB3-BD75-09D7233D015B}" dt="2021-04-09T16:39:08.286" v="5035" actId="26606"/>
          <ac:picMkLst>
            <pc:docMk/>
            <pc:sldMk cId="2650686976" sldId="274"/>
            <ac:picMk id="7" creationId="{4CC65305-508D-410D-BD51-5F8DE1CC269A}"/>
          </ac:picMkLst>
        </pc:picChg>
        <pc:picChg chg="add mod ord">
          <ac:chgData name="Suzanne Taylor" userId="2d2b07cb-1303-44bf-86a6-a5c60782db2d" providerId="ADAL" clId="{EB2C1251-F02A-4BB3-BD75-09D7233D015B}" dt="2021-04-09T16:39:22.777" v="5038" actId="26606"/>
          <ac:picMkLst>
            <pc:docMk/>
            <pc:sldMk cId="2650686976" sldId="274"/>
            <ac:picMk id="13" creationId="{CB3E3072-5230-41AC-8530-ACAC51C7B14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ernstatecoloradou-my.sharepoint.com/personal/mstaylor_western_edu/Documents/ModalitiesStatistics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ernstatecoloradou-my.sharepoint.com/personal/mstaylor_western_edu/Documents/ModalitiesStatistics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ernstatecoloradou-my.sharepoint.com/personal/mstaylor_western_edu/Documents/ModalitiesStatistics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ernstatecoloradou-my.sharepoint.com/personal/mstaylor_western_edu/Documents/ModalitiesStatistics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ernstatecoloradou-my.sharepoint.com/personal/mstaylor_western_edu/Documents/ModalitiesStatistics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ernstatecoloradou-my.sharepoint.com/personal/mstaylor_western_edu/Documents/ModalitiesStatistics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ernstatecoloradou-my.sharepoint.com/personal/mstaylor_western_edu/Documents/ModalitiesStatistics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Which modality do you prefer?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Sheet1!$A$17:$A$20</c:f>
              <c:strCache>
                <c:ptCount val="4"/>
                <c:pt idx="0">
                  <c:v>Standard</c:v>
                </c:pt>
                <c:pt idx="1">
                  <c:v>Flipped</c:v>
                </c:pt>
                <c:pt idx="2">
                  <c:v>Synchronous online</c:v>
                </c:pt>
                <c:pt idx="3">
                  <c:v>Asynchronous online</c:v>
                </c:pt>
              </c:strCache>
            </c:strRef>
          </c:cat>
          <c:val>
            <c:numRef>
              <c:f>Sheet1!$F$17:$F$20</c:f>
              <c:numCache>
                <c:formatCode>0%</c:formatCode>
                <c:ptCount val="4"/>
                <c:pt idx="0">
                  <c:v>0.37254901960784315</c:v>
                </c:pt>
                <c:pt idx="1">
                  <c:v>0.43137254901960786</c:v>
                </c:pt>
                <c:pt idx="2">
                  <c:v>1.9607843137254902E-2</c:v>
                </c:pt>
                <c:pt idx="3">
                  <c:v>0.17647058823529413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7-4A0F-8171-74DE8BCF8F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248716064"/>
        <c:axId val="255053248"/>
        <c:axId val="0"/>
      </c:bar3DChart>
      <c:catAx>
        <c:axId val="24871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053248"/>
        <c:crosses val="autoZero"/>
        <c:auto val="1"/>
        <c:lblAlgn val="ctr"/>
        <c:lblOffset val="100"/>
        <c:noMultiLvlLbl val="0"/>
      </c:catAx>
      <c:valAx>
        <c:axId val="255053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71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 learn best by watching...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Sheet1!$A$37:$A$40</c:f>
              <c:strCache>
                <c:ptCount val="4"/>
                <c:pt idx="0">
                  <c:v>In-person lectures</c:v>
                </c:pt>
                <c:pt idx="1">
                  <c:v>Video lectures</c:v>
                </c:pt>
                <c:pt idx="2">
                  <c:v>Either</c:v>
                </c:pt>
                <c:pt idx="3">
                  <c:v>Neither</c:v>
                </c:pt>
              </c:strCache>
            </c:strRef>
          </c:cat>
          <c:val>
            <c:numRef>
              <c:f>Sheet1!$F$37:$F$40</c:f>
              <c:numCache>
                <c:formatCode>0%</c:formatCode>
                <c:ptCount val="4"/>
                <c:pt idx="0">
                  <c:v>0.37254901960784315</c:v>
                </c:pt>
                <c:pt idx="1">
                  <c:v>0.19607843137254902</c:v>
                </c:pt>
                <c:pt idx="2">
                  <c:v>0.37254901960784315</c:v>
                </c:pt>
                <c:pt idx="3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97-A410-D030D160CE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255727920"/>
        <c:axId val="670841856"/>
        <c:axId val="0"/>
      </c:bar3DChart>
      <c:catAx>
        <c:axId val="25572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41856"/>
        <c:crosses val="autoZero"/>
        <c:auto val="1"/>
        <c:lblAlgn val="ctr"/>
        <c:lblOffset val="100"/>
        <c:noMultiLvlLbl val="0"/>
      </c:catAx>
      <c:valAx>
        <c:axId val="6708418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72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many hours a week on average do you spend on this course outside of class?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Sheet1!$A$23:$A$27</c:f>
              <c:strCache>
                <c:ptCount val="5"/>
                <c:pt idx="0">
                  <c:v>More than 6</c:v>
                </c:pt>
                <c:pt idx="1">
                  <c:v>5-6</c:v>
                </c:pt>
                <c:pt idx="2">
                  <c:v>3-4</c:v>
                </c:pt>
                <c:pt idx="3">
                  <c:v>1-2</c:v>
                </c:pt>
                <c:pt idx="4">
                  <c:v>Less than 1</c:v>
                </c:pt>
              </c:strCache>
            </c:strRef>
          </c:cat>
          <c:val>
            <c:numRef>
              <c:f>Sheet1!$F$23:$F$27</c:f>
              <c:numCache>
                <c:formatCode>0%</c:formatCode>
                <c:ptCount val="5"/>
                <c:pt idx="0">
                  <c:v>1.9607843137254902E-2</c:v>
                </c:pt>
                <c:pt idx="1">
                  <c:v>0.25490196078431371</c:v>
                </c:pt>
                <c:pt idx="2">
                  <c:v>0.41176470588235292</c:v>
                </c:pt>
                <c:pt idx="3">
                  <c:v>0.25490196078431371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0-4D1E-B783-E848814ABD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554802400"/>
        <c:axId val="480617504"/>
        <c:axId val="0"/>
      </c:bar3DChart>
      <c:catAx>
        <c:axId val="55480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617504"/>
        <c:crosses val="autoZero"/>
        <c:auto val="1"/>
        <c:lblAlgn val="ctr"/>
        <c:lblOffset val="100"/>
        <c:noMultiLvlLbl val="0"/>
      </c:catAx>
      <c:valAx>
        <c:axId val="480617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80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 you watch the lecture videos?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Sheet1!$A$30:$A$34</c:f>
              <c:strCache>
                <c:ptCount val="5"/>
                <c:pt idx="0">
                  <c:v>I watch all of them</c:v>
                </c:pt>
                <c:pt idx="1">
                  <c:v>I watch 2/3 or more</c:v>
                </c:pt>
                <c:pt idx="2">
                  <c:v>I watch half</c:v>
                </c:pt>
                <c:pt idx="3">
                  <c:v>I watch very few</c:v>
                </c:pt>
                <c:pt idx="4">
                  <c:v>I don't watch them</c:v>
                </c:pt>
              </c:strCache>
            </c:strRef>
          </c:cat>
          <c:val>
            <c:numRef>
              <c:f>Sheet1!$F$30:$F$34</c:f>
              <c:numCache>
                <c:formatCode>0%</c:formatCode>
                <c:ptCount val="5"/>
                <c:pt idx="0">
                  <c:v>0.52941176470588236</c:v>
                </c:pt>
                <c:pt idx="1">
                  <c:v>0.29411764705882354</c:v>
                </c:pt>
                <c:pt idx="2">
                  <c:v>9.8039215686274508E-2</c:v>
                </c:pt>
                <c:pt idx="3">
                  <c:v>5.8823529411764705E-2</c:v>
                </c:pt>
                <c:pt idx="4">
                  <c:v>1.9607843137254902E-2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5-46D1-916A-9EB935FB81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473557504"/>
        <c:axId val="540173584"/>
        <c:axId val="0"/>
      </c:bar3DChart>
      <c:catAx>
        <c:axId val="4735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173584"/>
        <c:crosses val="autoZero"/>
        <c:auto val="1"/>
        <c:lblAlgn val="ctr"/>
        <c:lblOffset val="100"/>
        <c:noMultiLvlLbl val="0"/>
      </c:catAx>
      <c:valAx>
        <c:axId val="5401735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55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Introductory Astronomy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Regular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Sheet1!$C$9:$C$12</c:f>
              <c:numCache>
                <c:formatCode>General</c:formatCode>
                <c:ptCount val="4"/>
                <c:pt idx="0">
                  <c:v>81.599999999999994</c:v>
                </c:pt>
                <c:pt idx="1">
                  <c:v>68</c:v>
                </c:pt>
                <c:pt idx="2">
                  <c:v>94.6</c:v>
                </c:pt>
                <c:pt idx="3">
                  <c:v>62.2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A1-43F5-9AED-113F44EEF57A}"/>
            </c:ext>
          </c:extLst>
        </c:ser>
        <c:ser>
          <c:idx val="1"/>
          <c:order val="1"/>
          <c:tx>
            <c:v>Flipped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Sheet1!$D$9:$D$12</c:f>
              <c:numCache>
                <c:formatCode>General</c:formatCode>
                <c:ptCount val="4"/>
                <c:pt idx="0">
                  <c:v>71.400000000000006</c:v>
                </c:pt>
                <c:pt idx="1">
                  <c:v>47.6</c:v>
                </c:pt>
                <c:pt idx="2">
                  <c:v>87.878787878787875</c:v>
                </c:pt>
                <c:pt idx="3">
                  <c:v>66.666666666666657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A1-43F5-9AED-113F44EEF57A}"/>
            </c:ext>
          </c:extLst>
        </c:ser>
        <c:ser>
          <c:idx val="2"/>
          <c:order val="2"/>
          <c:tx>
            <c:v>Asynchronous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Sheet1!$E$9:$E$12</c:f>
              <c:numCache>
                <c:formatCode>General</c:formatCode>
                <c:ptCount val="4"/>
                <c:pt idx="0">
                  <c:v>55.2</c:v>
                </c:pt>
                <c:pt idx="1">
                  <c:v>58.6</c:v>
                </c:pt>
                <c:pt idx="2">
                  <c:v>77.777777777777786</c:v>
                </c:pt>
                <c:pt idx="3">
                  <c:v>62.962962962962962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6A1-43F5-9AED-113F44EEF57A}"/>
            </c:ext>
          </c:extLst>
        </c:ser>
        <c:ser>
          <c:idx val="3"/>
          <c:order val="3"/>
          <c:tx>
            <c:v>Synchronous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Sheet1!$B$9:$B$12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Sheet1!$F$9:$F$12</c:f>
              <c:numCache>
                <c:formatCode>General</c:formatCode>
                <c:ptCount val="4"/>
                <c:pt idx="2">
                  <c:v>84.2</c:v>
                </c:pt>
                <c:pt idx="3">
                  <c:v>86.8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6A1-43F5-9AED-113F44EEF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891928"/>
        <c:axId val="453888648"/>
      </c:scatterChart>
      <c:valAx>
        <c:axId val="453891928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Problem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88648"/>
        <c:crosses val="autoZero"/>
        <c:crossBetween val="midCat"/>
        <c:majorUnit val="1"/>
      </c:valAx>
      <c:valAx>
        <c:axId val="45388864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Correct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891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Standard In-Person vs. Flipped In-Person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Regular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Sheet2!$A$6:$A$9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Sheet2!$B$6:$B$9</c:f>
              <c:numCache>
                <c:formatCode>General</c:formatCode>
                <c:ptCount val="4"/>
                <c:pt idx="0">
                  <c:v>81.7</c:v>
                </c:pt>
                <c:pt idx="1">
                  <c:v>64.7</c:v>
                </c:pt>
                <c:pt idx="2">
                  <c:v>59.4</c:v>
                </c:pt>
                <c:pt idx="3">
                  <c:v>85.5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F6-4BA4-8F37-EB2F4D596DF2}"/>
            </c:ext>
          </c:extLst>
        </c:ser>
        <c:ser>
          <c:idx val="1"/>
          <c:order val="1"/>
          <c:tx>
            <c:v>Flipped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Sheet2!$A$6:$A$9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Sheet2!$C$6:$C$9</c:f>
              <c:numCache>
                <c:formatCode>General</c:formatCode>
                <c:ptCount val="4"/>
                <c:pt idx="0">
                  <c:v>94</c:v>
                </c:pt>
                <c:pt idx="1">
                  <c:v>59.5</c:v>
                </c:pt>
                <c:pt idx="2">
                  <c:v>40</c:v>
                </c:pt>
                <c:pt idx="3">
                  <c:v>71.3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F6-4BA4-8F37-EB2F4D596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034936"/>
        <c:axId val="463036904"/>
      </c:scatterChart>
      <c:valAx>
        <c:axId val="463034936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Problem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036904"/>
        <c:crosses val="autoZero"/>
        <c:crossBetween val="midCat"/>
        <c:majorUnit val="1"/>
      </c:valAx>
      <c:valAx>
        <c:axId val="46303690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Correct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034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Synchronous Online vs. Flipped In-Person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Synchronous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Sheet2!$A$14:$A$17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Sheet2!$B$14:$B$17</c:f>
              <c:numCache>
                <c:formatCode>General</c:formatCode>
                <c:ptCount val="4"/>
                <c:pt idx="0">
                  <c:v>76.599999999999994</c:v>
                </c:pt>
                <c:pt idx="1">
                  <c:v>76</c:v>
                </c:pt>
                <c:pt idx="2">
                  <c:v>88.3</c:v>
                </c:pt>
                <c:pt idx="3">
                  <c:v>78.900000000000006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C2-4DF4-A2E4-642DB58F52BB}"/>
            </c:ext>
          </c:extLst>
        </c:ser>
        <c:ser>
          <c:idx val="1"/>
          <c:order val="1"/>
          <c:tx>
            <c:v>Flipped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Sheet2!$A$14:$A$17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Sheet2!$C$14:$C$17</c:f>
              <c:numCache>
                <c:formatCode>General</c:formatCode>
                <c:ptCount val="4"/>
                <c:pt idx="0">
                  <c:v>71.400000000000006</c:v>
                </c:pt>
                <c:pt idx="1">
                  <c:v>65</c:v>
                </c:pt>
                <c:pt idx="2">
                  <c:v>68.099999999999994</c:v>
                </c:pt>
                <c:pt idx="3">
                  <c:v>66.3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C2-4DF4-A2E4-642DB58F5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190704"/>
        <c:axId val="620189392"/>
      </c:scatterChart>
      <c:valAx>
        <c:axId val="620190704"/>
        <c:scaling>
          <c:orientation val="minMax"/>
          <c:max val="4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Problem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89392"/>
        <c:crosses val="autoZero"/>
        <c:crossBetween val="midCat"/>
        <c:majorUnit val="1"/>
      </c:valAx>
      <c:valAx>
        <c:axId val="62018939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Correct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190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1F8A7D-38C9-445A-8CAA-9831D4EB26E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17C58B9-FE8D-4A4B-B611-C42457C58A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prefer in-person classes, but like having the asynchronous option</a:t>
          </a:r>
        </a:p>
      </dgm:t>
    </dgm:pt>
    <dgm:pt modelId="{811B5F26-990C-4C96-B01B-126FBE5A158F}" type="parTrans" cxnId="{DB3F1526-006D-4EFD-B5AF-E2AA41D172C1}">
      <dgm:prSet/>
      <dgm:spPr/>
      <dgm:t>
        <a:bodyPr/>
        <a:lstStyle/>
        <a:p>
          <a:endParaRPr lang="en-US"/>
        </a:p>
      </dgm:t>
    </dgm:pt>
    <dgm:pt modelId="{6EE5239D-6D3D-438E-9BC6-83BEA7A7EEA7}" type="sibTrans" cxnId="{DB3F1526-006D-4EFD-B5AF-E2AA41D172C1}">
      <dgm:prSet/>
      <dgm:spPr/>
      <dgm:t>
        <a:bodyPr/>
        <a:lstStyle/>
        <a:p>
          <a:endParaRPr lang="en-US"/>
        </a:p>
      </dgm:t>
    </dgm:pt>
    <dgm:pt modelId="{B8C0C7F5-3CA2-4844-9369-0B7DB68D7F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 engagement is a concern with flipped and asynchronous classes</a:t>
          </a:r>
        </a:p>
      </dgm:t>
    </dgm:pt>
    <dgm:pt modelId="{25B16C28-B0A3-49C9-A472-E0BA1F90B12E}" type="parTrans" cxnId="{52E06E30-DA01-41A9-8795-D7FE0E4C5ADF}">
      <dgm:prSet/>
      <dgm:spPr/>
      <dgm:t>
        <a:bodyPr/>
        <a:lstStyle/>
        <a:p>
          <a:endParaRPr lang="en-US"/>
        </a:p>
      </dgm:t>
    </dgm:pt>
    <dgm:pt modelId="{B087ABBF-0DF4-4A0D-85C3-310E42A5A073}" type="sibTrans" cxnId="{52E06E30-DA01-41A9-8795-D7FE0E4C5ADF}">
      <dgm:prSet/>
      <dgm:spPr/>
      <dgm:t>
        <a:bodyPr/>
        <a:lstStyle/>
        <a:p>
          <a:endParaRPr lang="en-US"/>
        </a:p>
      </dgm:t>
    </dgm:pt>
    <dgm:pt modelId="{5934797F-FFAF-4776-8D2D-C2F49A73A3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 learning appears lower in asynchronous and flipped approaches over standard lecture.</a:t>
          </a:r>
        </a:p>
      </dgm:t>
    </dgm:pt>
    <dgm:pt modelId="{78B73D1F-9CFC-4E08-B677-C8566FDCF5F7}" type="parTrans" cxnId="{AA9B3CAE-416D-45E2-9973-BB9977CEE6A9}">
      <dgm:prSet/>
      <dgm:spPr/>
      <dgm:t>
        <a:bodyPr/>
        <a:lstStyle/>
        <a:p>
          <a:endParaRPr lang="en-US"/>
        </a:p>
      </dgm:t>
    </dgm:pt>
    <dgm:pt modelId="{DE545FEB-9A19-4EC5-989A-2C03E59BE04D}" type="sibTrans" cxnId="{AA9B3CAE-416D-45E2-9973-BB9977CEE6A9}">
      <dgm:prSet/>
      <dgm:spPr/>
      <dgm:t>
        <a:bodyPr/>
        <a:lstStyle/>
        <a:p>
          <a:endParaRPr lang="en-US"/>
        </a:p>
      </dgm:t>
    </dgm:pt>
    <dgm:pt modelId="{313A21C3-7785-47C9-B0F4-529BBF88888F}" type="pres">
      <dgm:prSet presAssocID="{E31F8A7D-38C9-445A-8CAA-9831D4EB26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058C95-D4BE-4F47-97BA-9A0BF8862D7D}" type="pres">
      <dgm:prSet presAssocID="{417C58B9-FE8D-4A4B-B611-C42457C58A5A}" presName="hierRoot1" presStyleCnt="0"/>
      <dgm:spPr/>
    </dgm:pt>
    <dgm:pt modelId="{0A21523E-0B6E-4C72-A21F-B761EBFE4C22}" type="pres">
      <dgm:prSet presAssocID="{417C58B9-FE8D-4A4B-B611-C42457C58A5A}" presName="composite" presStyleCnt="0"/>
      <dgm:spPr/>
    </dgm:pt>
    <dgm:pt modelId="{BDC5085D-A821-4F6D-A36F-E690D594C4F3}" type="pres">
      <dgm:prSet presAssocID="{417C58B9-FE8D-4A4B-B611-C42457C58A5A}" presName="background" presStyleLbl="node0" presStyleIdx="0" presStyleCnt="3"/>
      <dgm:spPr/>
    </dgm:pt>
    <dgm:pt modelId="{9BCCE54C-7C92-48A8-B9AE-5A2119227A1E}" type="pres">
      <dgm:prSet presAssocID="{417C58B9-FE8D-4A4B-B611-C42457C58A5A}" presName="text" presStyleLbl="fgAcc0" presStyleIdx="0" presStyleCnt="3">
        <dgm:presLayoutVars>
          <dgm:chPref val="3"/>
        </dgm:presLayoutVars>
      </dgm:prSet>
      <dgm:spPr/>
    </dgm:pt>
    <dgm:pt modelId="{FBA8FBDA-DD04-46AD-8A95-AAD64C3C9F89}" type="pres">
      <dgm:prSet presAssocID="{417C58B9-FE8D-4A4B-B611-C42457C58A5A}" presName="hierChild2" presStyleCnt="0"/>
      <dgm:spPr/>
    </dgm:pt>
    <dgm:pt modelId="{9C13676C-358F-4232-AC2F-E12B5C7DD1B4}" type="pres">
      <dgm:prSet presAssocID="{B8C0C7F5-3CA2-4844-9369-0B7DB68D7F8A}" presName="hierRoot1" presStyleCnt="0"/>
      <dgm:spPr/>
    </dgm:pt>
    <dgm:pt modelId="{87533E04-00D1-4A8D-9C8E-6E796D5B8DFD}" type="pres">
      <dgm:prSet presAssocID="{B8C0C7F5-3CA2-4844-9369-0B7DB68D7F8A}" presName="composite" presStyleCnt="0"/>
      <dgm:spPr/>
    </dgm:pt>
    <dgm:pt modelId="{199F1B75-0E90-4E08-93B4-1D4529782FCC}" type="pres">
      <dgm:prSet presAssocID="{B8C0C7F5-3CA2-4844-9369-0B7DB68D7F8A}" presName="background" presStyleLbl="node0" presStyleIdx="1" presStyleCnt="3"/>
      <dgm:spPr/>
    </dgm:pt>
    <dgm:pt modelId="{D926B86D-DD5C-455C-8139-5904D733E1AC}" type="pres">
      <dgm:prSet presAssocID="{B8C0C7F5-3CA2-4844-9369-0B7DB68D7F8A}" presName="text" presStyleLbl="fgAcc0" presStyleIdx="1" presStyleCnt="3">
        <dgm:presLayoutVars>
          <dgm:chPref val="3"/>
        </dgm:presLayoutVars>
      </dgm:prSet>
      <dgm:spPr/>
    </dgm:pt>
    <dgm:pt modelId="{9A6ABC0C-9ABF-41DB-B5BA-BDC9EAAF82D6}" type="pres">
      <dgm:prSet presAssocID="{B8C0C7F5-3CA2-4844-9369-0B7DB68D7F8A}" presName="hierChild2" presStyleCnt="0"/>
      <dgm:spPr/>
    </dgm:pt>
    <dgm:pt modelId="{A39E8D4D-7983-4DBE-B9B5-DBF03FC88205}" type="pres">
      <dgm:prSet presAssocID="{5934797F-FFAF-4776-8D2D-C2F49A73A327}" presName="hierRoot1" presStyleCnt="0"/>
      <dgm:spPr/>
    </dgm:pt>
    <dgm:pt modelId="{31C4FE82-3A18-4931-AAFA-FBD983D5066E}" type="pres">
      <dgm:prSet presAssocID="{5934797F-FFAF-4776-8D2D-C2F49A73A327}" presName="composite" presStyleCnt="0"/>
      <dgm:spPr/>
    </dgm:pt>
    <dgm:pt modelId="{685C0934-5A5B-4A0E-B574-6A2D4EF01028}" type="pres">
      <dgm:prSet presAssocID="{5934797F-FFAF-4776-8D2D-C2F49A73A327}" presName="background" presStyleLbl="node0" presStyleIdx="2" presStyleCnt="3"/>
      <dgm:spPr/>
    </dgm:pt>
    <dgm:pt modelId="{62CCC9FC-7407-4BB7-8258-55F0A14EC0C0}" type="pres">
      <dgm:prSet presAssocID="{5934797F-FFAF-4776-8D2D-C2F49A73A327}" presName="text" presStyleLbl="fgAcc0" presStyleIdx="2" presStyleCnt="3">
        <dgm:presLayoutVars>
          <dgm:chPref val="3"/>
        </dgm:presLayoutVars>
      </dgm:prSet>
      <dgm:spPr/>
    </dgm:pt>
    <dgm:pt modelId="{E4A58280-0B98-47D0-8AEE-5DCF7B5FD5B2}" type="pres">
      <dgm:prSet presAssocID="{5934797F-FFAF-4776-8D2D-C2F49A73A327}" presName="hierChild2" presStyleCnt="0"/>
      <dgm:spPr/>
    </dgm:pt>
  </dgm:ptLst>
  <dgm:cxnLst>
    <dgm:cxn modelId="{DB3F1526-006D-4EFD-B5AF-E2AA41D172C1}" srcId="{E31F8A7D-38C9-445A-8CAA-9831D4EB26E9}" destId="{417C58B9-FE8D-4A4B-B611-C42457C58A5A}" srcOrd="0" destOrd="0" parTransId="{811B5F26-990C-4C96-B01B-126FBE5A158F}" sibTransId="{6EE5239D-6D3D-438E-9BC6-83BEA7A7EEA7}"/>
    <dgm:cxn modelId="{52E06E30-DA01-41A9-8795-D7FE0E4C5ADF}" srcId="{E31F8A7D-38C9-445A-8CAA-9831D4EB26E9}" destId="{B8C0C7F5-3CA2-4844-9369-0B7DB68D7F8A}" srcOrd="1" destOrd="0" parTransId="{25B16C28-B0A3-49C9-A472-E0BA1F90B12E}" sibTransId="{B087ABBF-0DF4-4A0D-85C3-310E42A5A073}"/>
    <dgm:cxn modelId="{A3056A4B-E1CF-494E-BF10-6D961904160F}" type="presOf" srcId="{417C58B9-FE8D-4A4B-B611-C42457C58A5A}" destId="{9BCCE54C-7C92-48A8-B9AE-5A2119227A1E}" srcOrd="0" destOrd="0" presId="urn:microsoft.com/office/officeart/2005/8/layout/hierarchy1"/>
    <dgm:cxn modelId="{9953CAAA-6C21-4E18-BB2A-626CAECCA878}" type="presOf" srcId="{E31F8A7D-38C9-445A-8CAA-9831D4EB26E9}" destId="{313A21C3-7785-47C9-B0F4-529BBF88888F}" srcOrd="0" destOrd="0" presId="urn:microsoft.com/office/officeart/2005/8/layout/hierarchy1"/>
    <dgm:cxn modelId="{AA9B3CAE-416D-45E2-9973-BB9977CEE6A9}" srcId="{E31F8A7D-38C9-445A-8CAA-9831D4EB26E9}" destId="{5934797F-FFAF-4776-8D2D-C2F49A73A327}" srcOrd="2" destOrd="0" parTransId="{78B73D1F-9CFC-4E08-B677-C8566FDCF5F7}" sibTransId="{DE545FEB-9A19-4EC5-989A-2C03E59BE04D}"/>
    <dgm:cxn modelId="{7ECE54C9-5402-43AF-891F-B282E5067210}" type="presOf" srcId="{B8C0C7F5-3CA2-4844-9369-0B7DB68D7F8A}" destId="{D926B86D-DD5C-455C-8139-5904D733E1AC}" srcOrd="0" destOrd="0" presId="urn:microsoft.com/office/officeart/2005/8/layout/hierarchy1"/>
    <dgm:cxn modelId="{744FEFCD-823B-474C-ABE5-6E4A2F07D77D}" type="presOf" srcId="{5934797F-FFAF-4776-8D2D-C2F49A73A327}" destId="{62CCC9FC-7407-4BB7-8258-55F0A14EC0C0}" srcOrd="0" destOrd="0" presId="urn:microsoft.com/office/officeart/2005/8/layout/hierarchy1"/>
    <dgm:cxn modelId="{3EC97773-DFE1-443A-8561-BE3456E7D278}" type="presParOf" srcId="{313A21C3-7785-47C9-B0F4-529BBF88888F}" destId="{69058C95-D4BE-4F47-97BA-9A0BF8862D7D}" srcOrd="0" destOrd="0" presId="urn:microsoft.com/office/officeart/2005/8/layout/hierarchy1"/>
    <dgm:cxn modelId="{8FBB970E-92FF-402F-A07E-C8CEF4218649}" type="presParOf" srcId="{69058C95-D4BE-4F47-97BA-9A0BF8862D7D}" destId="{0A21523E-0B6E-4C72-A21F-B761EBFE4C22}" srcOrd="0" destOrd="0" presId="urn:microsoft.com/office/officeart/2005/8/layout/hierarchy1"/>
    <dgm:cxn modelId="{9C916394-6B40-4056-B3C9-1A4D74386FF9}" type="presParOf" srcId="{0A21523E-0B6E-4C72-A21F-B761EBFE4C22}" destId="{BDC5085D-A821-4F6D-A36F-E690D594C4F3}" srcOrd="0" destOrd="0" presId="urn:microsoft.com/office/officeart/2005/8/layout/hierarchy1"/>
    <dgm:cxn modelId="{BE034514-33C7-48FD-B876-AE1D9B899E97}" type="presParOf" srcId="{0A21523E-0B6E-4C72-A21F-B761EBFE4C22}" destId="{9BCCE54C-7C92-48A8-B9AE-5A2119227A1E}" srcOrd="1" destOrd="0" presId="urn:microsoft.com/office/officeart/2005/8/layout/hierarchy1"/>
    <dgm:cxn modelId="{4600993E-C9E4-4BB8-A192-A6FDDDA7BEB2}" type="presParOf" srcId="{69058C95-D4BE-4F47-97BA-9A0BF8862D7D}" destId="{FBA8FBDA-DD04-46AD-8A95-AAD64C3C9F89}" srcOrd="1" destOrd="0" presId="urn:microsoft.com/office/officeart/2005/8/layout/hierarchy1"/>
    <dgm:cxn modelId="{97120916-9890-4FA1-8335-9E541EB402FF}" type="presParOf" srcId="{313A21C3-7785-47C9-B0F4-529BBF88888F}" destId="{9C13676C-358F-4232-AC2F-E12B5C7DD1B4}" srcOrd="1" destOrd="0" presId="urn:microsoft.com/office/officeart/2005/8/layout/hierarchy1"/>
    <dgm:cxn modelId="{81F1C4DB-87B2-4CD3-84DE-97B7598D61C2}" type="presParOf" srcId="{9C13676C-358F-4232-AC2F-E12B5C7DD1B4}" destId="{87533E04-00D1-4A8D-9C8E-6E796D5B8DFD}" srcOrd="0" destOrd="0" presId="urn:microsoft.com/office/officeart/2005/8/layout/hierarchy1"/>
    <dgm:cxn modelId="{EF6CDC4F-9781-4FBE-9DE8-0EE0DFE99AAD}" type="presParOf" srcId="{87533E04-00D1-4A8D-9C8E-6E796D5B8DFD}" destId="{199F1B75-0E90-4E08-93B4-1D4529782FCC}" srcOrd="0" destOrd="0" presId="urn:microsoft.com/office/officeart/2005/8/layout/hierarchy1"/>
    <dgm:cxn modelId="{69E30D9C-1320-4880-A722-FD4465CEE719}" type="presParOf" srcId="{87533E04-00D1-4A8D-9C8E-6E796D5B8DFD}" destId="{D926B86D-DD5C-455C-8139-5904D733E1AC}" srcOrd="1" destOrd="0" presId="urn:microsoft.com/office/officeart/2005/8/layout/hierarchy1"/>
    <dgm:cxn modelId="{D25F1482-9B35-4B77-A970-8C3F97C6BF55}" type="presParOf" srcId="{9C13676C-358F-4232-AC2F-E12B5C7DD1B4}" destId="{9A6ABC0C-9ABF-41DB-B5BA-BDC9EAAF82D6}" srcOrd="1" destOrd="0" presId="urn:microsoft.com/office/officeart/2005/8/layout/hierarchy1"/>
    <dgm:cxn modelId="{D4090406-68CB-4B34-A8D4-805175EFB7DC}" type="presParOf" srcId="{313A21C3-7785-47C9-B0F4-529BBF88888F}" destId="{A39E8D4D-7983-4DBE-B9B5-DBF03FC88205}" srcOrd="2" destOrd="0" presId="urn:microsoft.com/office/officeart/2005/8/layout/hierarchy1"/>
    <dgm:cxn modelId="{4C9B6680-CAEA-4864-B13A-1051274541E2}" type="presParOf" srcId="{A39E8D4D-7983-4DBE-B9B5-DBF03FC88205}" destId="{31C4FE82-3A18-4931-AAFA-FBD983D5066E}" srcOrd="0" destOrd="0" presId="urn:microsoft.com/office/officeart/2005/8/layout/hierarchy1"/>
    <dgm:cxn modelId="{8800A90A-5BA7-4EEB-B6C0-77829FAC221C}" type="presParOf" srcId="{31C4FE82-3A18-4931-AAFA-FBD983D5066E}" destId="{685C0934-5A5B-4A0E-B574-6A2D4EF01028}" srcOrd="0" destOrd="0" presId="urn:microsoft.com/office/officeart/2005/8/layout/hierarchy1"/>
    <dgm:cxn modelId="{514EDB5E-F994-4DDA-B6BA-38CF4D94667D}" type="presParOf" srcId="{31C4FE82-3A18-4931-AAFA-FBD983D5066E}" destId="{62CCC9FC-7407-4BB7-8258-55F0A14EC0C0}" srcOrd="1" destOrd="0" presId="urn:microsoft.com/office/officeart/2005/8/layout/hierarchy1"/>
    <dgm:cxn modelId="{94756BDC-03D3-48BF-B0F7-047A3FFCD009}" type="presParOf" srcId="{A39E8D4D-7983-4DBE-B9B5-DBF03FC88205}" destId="{E4A58280-0B98-47D0-8AEE-5DCF7B5FD5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5085D-A821-4F6D-A36F-E690D594C4F3}">
      <dsp:nvSpPr>
        <dsp:cNvPr id="0" name=""/>
        <dsp:cNvSpPr/>
      </dsp:nvSpPr>
      <dsp:spPr>
        <a:xfrm>
          <a:off x="0" y="877323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CE54C-7C92-48A8-B9AE-5A2119227A1E}">
      <dsp:nvSpPr>
        <dsp:cNvPr id="0" name=""/>
        <dsp:cNvSpPr/>
      </dsp:nvSpPr>
      <dsp:spPr>
        <a:xfrm>
          <a:off x="314325" y="1175932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Students prefer in-person classes, but like having the asynchronous option</a:t>
          </a:r>
        </a:p>
      </dsp:txBody>
      <dsp:txXfrm>
        <a:off x="366939" y="1228546"/>
        <a:ext cx="2723696" cy="1691139"/>
      </dsp:txXfrm>
    </dsp:sp>
    <dsp:sp modelId="{199F1B75-0E90-4E08-93B4-1D4529782FCC}">
      <dsp:nvSpPr>
        <dsp:cNvPr id="0" name=""/>
        <dsp:cNvSpPr/>
      </dsp:nvSpPr>
      <dsp:spPr>
        <a:xfrm>
          <a:off x="3457574" y="877323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6B86D-DD5C-455C-8139-5904D733E1AC}">
      <dsp:nvSpPr>
        <dsp:cNvPr id="0" name=""/>
        <dsp:cNvSpPr/>
      </dsp:nvSpPr>
      <dsp:spPr>
        <a:xfrm>
          <a:off x="3771900" y="1175932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 engagement is a concern with flipped and asynchronous classes</a:t>
          </a:r>
        </a:p>
      </dsp:txBody>
      <dsp:txXfrm>
        <a:off x="3824514" y="1228546"/>
        <a:ext cx="2723696" cy="1691139"/>
      </dsp:txXfrm>
    </dsp:sp>
    <dsp:sp modelId="{685C0934-5A5B-4A0E-B574-6A2D4EF01028}">
      <dsp:nvSpPr>
        <dsp:cNvPr id="0" name=""/>
        <dsp:cNvSpPr/>
      </dsp:nvSpPr>
      <dsp:spPr>
        <a:xfrm>
          <a:off x="6915149" y="877323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CC9FC-7407-4BB7-8258-55F0A14EC0C0}">
      <dsp:nvSpPr>
        <dsp:cNvPr id="0" name=""/>
        <dsp:cNvSpPr/>
      </dsp:nvSpPr>
      <dsp:spPr>
        <a:xfrm>
          <a:off x="7229475" y="1175932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 learning appears lower in asynchronous and flipped approaches over standard lecture.</a:t>
          </a:r>
        </a:p>
      </dsp:txBody>
      <dsp:txXfrm>
        <a:off x="7282089" y="1228546"/>
        <a:ext cx="2723696" cy="169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 question of modalities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Dr. M. Suzanne Taylor</a:t>
            </a:r>
          </a:p>
          <a:p>
            <a:r>
              <a:rPr lang="en-US" dirty="0">
                <a:solidFill>
                  <a:schemeClr val="tx1"/>
                </a:solidFill>
              </a:rPr>
              <a:t>Western Colorado University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178E-1AFF-451B-A452-E12E8CCC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Principles of Physics II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8140D2-A0D3-45FC-9BEF-7EA4A3C17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394034"/>
              </p:ext>
            </p:extLst>
          </p:nvPr>
        </p:nvGraphicFramePr>
        <p:xfrm>
          <a:off x="546297" y="2529990"/>
          <a:ext cx="5029199" cy="287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592815-BF28-4231-9F37-0FF317785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698493"/>
              </p:ext>
            </p:extLst>
          </p:nvPr>
        </p:nvGraphicFramePr>
        <p:xfrm>
          <a:off x="5575496" y="2529990"/>
          <a:ext cx="5549704" cy="287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749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E2CA-41DC-4414-A261-C4E3216A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Results and Thoughts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405448-9508-458E-975B-CC831C3CA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241663"/>
              </p:ext>
            </p:extLst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4A1508-FDAA-4C7D-AAC7-5D36A86A6A3C}"/>
              </a:ext>
            </a:extLst>
          </p:cNvPr>
          <p:cNvSpPr/>
          <p:nvPr/>
        </p:nvSpPr>
        <p:spPr>
          <a:xfrm>
            <a:off x="4471179" y="5244032"/>
            <a:ext cx="3221501" cy="96634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Flipped approach may better serve students in non-GE classes</a:t>
            </a:r>
          </a:p>
        </p:txBody>
      </p:sp>
    </p:spTree>
    <p:extLst>
      <p:ext uri="{BB962C8B-B14F-4D97-AF65-F5344CB8AC3E}">
        <p14:creationId xmlns:p14="http://schemas.microsoft.com/office/powerpoint/2010/main" val="14166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E72E4-A5F8-4414-8339-62351555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13" name="Picture 6" descr="Many question marks on black background">
            <a:extLst>
              <a:ext uri="{FF2B5EF4-FFF2-40B4-BE49-F238E27FC236}">
                <a16:creationId xmlns:a16="http://schemas.microsoft.com/office/drawing/2014/main" id="{CB3E3072-5230-41AC-8530-ACAC51C7B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28" b="18629"/>
          <a:stretch/>
        </p:blipFill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68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9153-F20E-4B0E-9CDF-AEFE8A0D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questions used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5FA517-41C9-48C9-ABC4-3979A7C1A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004" y="1723611"/>
            <a:ext cx="5055049" cy="3849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DA778-B31F-43CE-9F7C-5D0D89D8BC8E}"/>
              </a:ext>
            </a:extLst>
          </p:cNvPr>
          <p:cNvSpPr txBox="1"/>
          <p:nvPr/>
        </p:nvSpPr>
        <p:spPr>
          <a:xfrm>
            <a:off x="769004" y="5573298"/>
            <a:ext cx="50550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Four stars are plotting on the HR Diagram above.  Rank the sizes of the stars from largest to smallest.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E3763-CEAE-4918-ADD4-7228F12A3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599"/>
          <a:stretch/>
        </p:blipFill>
        <p:spPr>
          <a:xfrm>
            <a:off x="6055581" y="1723611"/>
            <a:ext cx="5446671" cy="29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2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234B-9FAC-4623-81F8-DDAF8F31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modes of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C500-1397-4D2C-BE66-08FF07D88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749288"/>
            <a:ext cx="4663440" cy="1510747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Standard in-person lecture</a:t>
            </a:r>
          </a:p>
          <a:p>
            <a:pPr lvl="1"/>
            <a:r>
              <a:rPr lang="en-US" sz="1800" dirty="0"/>
              <a:t>Class time: Lecture and active learning</a:t>
            </a:r>
          </a:p>
          <a:p>
            <a:pPr lvl="1"/>
            <a:r>
              <a:rPr lang="en-US" sz="1800" dirty="0"/>
              <a:t>Variety of homework assignments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97A80-7D95-4223-99F0-6429153A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3389313"/>
            <a:ext cx="4663440" cy="2363798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Flipped in-person</a:t>
            </a:r>
          </a:p>
          <a:p>
            <a:pPr lvl="1"/>
            <a:r>
              <a:rPr lang="en-US" sz="1800" dirty="0"/>
              <a:t>Pre-recorded video lectures</a:t>
            </a:r>
          </a:p>
          <a:p>
            <a:pPr lvl="1"/>
            <a:r>
              <a:rPr lang="en-US" sz="1800" dirty="0"/>
              <a:t>Class time: addressing questions and active learning</a:t>
            </a:r>
          </a:p>
          <a:p>
            <a:pPr lvl="1"/>
            <a:r>
              <a:rPr lang="en-US" sz="1800" dirty="0"/>
              <a:t>Limited homework assignments	</a:t>
            </a:r>
          </a:p>
          <a:p>
            <a:endParaRPr lang="en-US" sz="20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AF61D15-C7AA-4D9D-8128-CB77E93902BF}"/>
              </a:ext>
            </a:extLst>
          </p:cNvPr>
          <p:cNvSpPr txBox="1">
            <a:spLocks/>
          </p:cNvSpPr>
          <p:nvPr/>
        </p:nvSpPr>
        <p:spPr>
          <a:xfrm>
            <a:off x="5825656" y="3794166"/>
            <a:ext cx="4663440" cy="2099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7EDB380-B32E-4932-8844-5FC00FF27AA5}"/>
              </a:ext>
            </a:extLst>
          </p:cNvPr>
          <p:cNvSpPr txBox="1">
            <a:spLocks/>
          </p:cNvSpPr>
          <p:nvPr/>
        </p:nvSpPr>
        <p:spPr>
          <a:xfrm>
            <a:off x="6000584" y="3524826"/>
            <a:ext cx="4850296" cy="223961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Asynchronous online</a:t>
            </a:r>
          </a:p>
          <a:p>
            <a:pPr lvl="1"/>
            <a:r>
              <a:rPr lang="en-US" sz="1800" dirty="0"/>
              <a:t>All course materials prepared ahead of time and online</a:t>
            </a:r>
          </a:p>
          <a:p>
            <a:pPr lvl="1"/>
            <a:r>
              <a:rPr lang="en-US" sz="1800" dirty="0"/>
              <a:t>Students view lecture videos and complete course on their own schedule (with deadlines)</a:t>
            </a:r>
          </a:p>
          <a:p>
            <a:endParaRPr lang="en-US" sz="20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1A9179-6F41-4E77-AAB6-B1E17FC57FC2}"/>
              </a:ext>
            </a:extLst>
          </p:cNvPr>
          <p:cNvSpPr txBox="1">
            <a:spLocks/>
          </p:cNvSpPr>
          <p:nvPr/>
        </p:nvSpPr>
        <p:spPr>
          <a:xfrm>
            <a:off x="6000584" y="1731054"/>
            <a:ext cx="4850296" cy="160212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Synchronous online</a:t>
            </a:r>
          </a:p>
          <a:p>
            <a:pPr lvl="1"/>
            <a:r>
              <a:rPr lang="en-US" sz="1800" dirty="0"/>
              <a:t>Class held via Zoom</a:t>
            </a:r>
          </a:p>
          <a:p>
            <a:pPr lvl="1"/>
            <a:r>
              <a:rPr lang="en-US" sz="1800" dirty="0"/>
              <a:t>Class time: primarily lecture, limited peer activities</a:t>
            </a:r>
          </a:p>
          <a:p>
            <a:pPr lvl="1"/>
            <a:r>
              <a:rPr lang="en-US" sz="1800" dirty="0"/>
              <a:t>Variety of homework assignments</a:t>
            </a:r>
          </a:p>
        </p:txBody>
      </p:sp>
    </p:spTree>
    <p:extLst>
      <p:ext uri="{BB962C8B-B14F-4D97-AF65-F5344CB8AC3E}">
        <p14:creationId xmlns:p14="http://schemas.microsoft.com/office/powerpoint/2010/main" val="292654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E26D-62AB-45B0-BB44-583D34FE9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Modality Comparison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A0DBF-69D1-4EB7-87C5-344627F46614}"/>
              </a:ext>
            </a:extLst>
          </p:cNvPr>
          <p:cNvSpPr/>
          <p:nvPr/>
        </p:nvSpPr>
        <p:spPr>
          <a:xfrm>
            <a:off x="2700997" y="2014194"/>
            <a:ext cx="6597748" cy="3359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243BB-3AC6-45E6-9DD2-119CDD28E92C}"/>
              </a:ext>
            </a:extLst>
          </p:cNvPr>
          <p:cNvSpPr txBox="1"/>
          <p:nvPr/>
        </p:nvSpPr>
        <p:spPr>
          <a:xfrm>
            <a:off x="1205132" y="3387967"/>
            <a:ext cx="1364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learning happens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25768-20B2-49DE-965A-51939B77B04C}"/>
              </a:ext>
            </a:extLst>
          </p:cNvPr>
          <p:cNvSpPr txBox="1"/>
          <p:nvPr/>
        </p:nvSpPr>
        <p:spPr>
          <a:xfrm>
            <a:off x="1795975" y="1737418"/>
            <a:ext cx="90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02F03A-6275-43C1-9AA8-27381AEBB1AD}"/>
              </a:ext>
            </a:extLst>
          </p:cNvPr>
          <p:cNvSpPr txBox="1"/>
          <p:nvPr/>
        </p:nvSpPr>
        <p:spPr>
          <a:xfrm>
            <a:off x="1662333" y="5012949"/>
            <a:ext cx="97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 of class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E3F3B8-1783-4026-83B9-7092F52FBEA5}"/>
              </a:ext>
            </a:extLst>
          </p:cNvPr>
          <p:cNvCxnSpPr>
            <a:cxnSpLocks/>
          </p:cNvCxnSpPr>
          <p:nvPr/>
        </p:nvCxnSpPr>
        <p:spPr>
          <a:xfrm>
            <a:off x="2565008" y="2014194"/>
            <a:ext cx="0" cy="33596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176D872-1670-46C4-9FC2-A12E0D6A5824}"/>
              </a:ext>
            </a:extLst>
          </p:cNvPr>
          <p:cNvSpPr txBox="1"/>
          <p:nvPr/>
        </p:nvSpPr>
        <p:spPr>
          <a:xfrm>
            <a:off x="5069058" y="5639518"/>
            <a:ext cx="205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Preparation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F35F1-C7A8-48B8-8E28-4CB5DF86B4F0}"/>
              </a:ext>
            </a:extLst>
          </p:cNvPr>
          <p:cNvSpPr txBox="1"/>
          <p:nvPr/>
        </p:nvSpPr>
        <p:spPr>
          <a:xfrm>
            <a:off x="2565008" y="5609258"/>
            <a:ext cx="1856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the semester starts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BB1DA-DD71-4BD2-8390-D285B510B55E}"/>
              </a:ext>
            </a:extLst>
          </p:cNvPr>
          <p:cNvSpPr txBox="1"/>
          <p:nvPr/>
        </p:nvSpPr>
        <p:spPr>
          <a:xfrm>
            <a:off x="8349175" y="5593128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Walking into the classroom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E1A618-E065-4ED8-BE8E-0DA5A653E776}"/>
              </a:ext>
            </a:extLst>
          </p:cNvPr>
          <p:cNvCxnSpPr>
            <a:cxnSpLocks/>
          </p:cNvCxnSpPr>
          <p:nvPr/>
        </p:nvCxnSpPr>
        <p:spPr>
          <a:xfrm>
            <a:off x="2700997" y="5528603"/>
            <a:ext cx="65977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15971C7-728D-4340-9988-0D9699B7B6D8}"/>
              </a:ext>
            </a:extLst>
          </p:cNvPr>
          <p:cNvSpPr txBox="1"/>
          <p:nvPr/>
        </p:nvSpPr>
        <p:spPr>
          <a:xfrm>
            <a:off x="7854462" y="2395080"/>
            <a:ext cx="139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FA4CE3-E055-4022-BA46-C88D90E448FD}"/>
              </a:ext>
            </a:extLst>
          </p:cNvPr>
          <p:cNvSpPr txBox="1"/>
          <p:nvPr/>
        </p:nvSpPr>
        <p:spPr>
          <a:xfrm>
            <a:off x="5207390" y="3559595"/>
            <a:ext cx="177721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Flipped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00B7CD-9A51-4537-ADB1-26FA2BD7A7DA}"/>
              </a:ext>
            </a:extLst>
          </p:cNvPr>
          <p:cNvSpPr txBox="1"/>
          <p:nvPr/>
        </p:nvSpPr>
        <p:spPr>
          <a:xfrm>
            <a:off x="2827606" y="4951828"/>
            <a:ext cx="188507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Asynchronous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4A9273-CAC6-4A99-A356-6FAFEBA9DC0D}"/>
              </a:ext>
            </a:extLst>
          </p:cNvPr>
          <p:cNvSpPr txBox="1"/>
          <p:nvPr/>
        </p:nvSpPr>
        <p:spPr>
          <a:xfrm>
            <a:off x="7005712" y="2690660"/>
            <a:ext cx="156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Synchronous</a:t>
            </a:r>
          </a:p>
        </p:txBody>
      </p:sp>
    </p:spTree>
    <p:extLst>
      <p:ext uri="{BB962C8B-B14F-4D97-AF65-F5344CB8AC3E}">
        <p14:creationId xmlns:p14="http://schemas.microsoft.com/office/powerpoint/2010/main" val="348485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BAF2DC9-D598-405C-A45A-A3357E3B0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937512" y="237744"/>
            <a:ext cx="4739861" cy="6382512"/>
          </a:xfrm>
          <a:prstGeom prst="rect">
            <a:avLst/>
          </a:prstGeom>
          <a:noFill/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1E21AB-E297-47A1-B961-97B3BC429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6220431" y="237744"/>
            <a:ext cx="4930490" cy="638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67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C528-D352-4E6A-9499-96504C86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06694"/>
          </a:xfrm>
        </p:spPr>
        <p:txBody>
          <a:bodyPr/>
          <a:lstStyle/>
          <a:p>
            <a:r>
              <a:rPr lang="en-US" dirty="0"/>
              <a:t>My Impressions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4CFB64-0A72-4AB0-A2F0-B3142A92D411}"/>
              </a:ext>
            </a:extLst>
          </p:cNvPr>
          <p:cNvSpPr txBox="1">
            <a:spLocks/>
          </p:cNvSpPr>
          <p:nvPr/>
        </p:nvSpPr>
        <p:spPr>
          <a:xfrm>
            <a:off x="1066800" y="1749288"/>
            <a:ext cx="4663440" cy="184229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Standard in-person lecture</a:t>
            </a:r>
          </a:p>
          <a:p>
            <a:pPr lvl="1"/>
            <a:r>
              <a:rPr lang="en-US" sz="1800" dirty="0"/>
              <a:t>Lecturing to humans is fun</a:t>
            </a:r>
          </a:p>
          <a:p>
            <a:pPr lvl="1"/>
            <a:r>
              <a:rPr lang="en-US" sz="1800" dirty="0"/>
              <a:t>Flexible</a:t>
            </a:r>
          </a:p>
          <a:p>
            <a:pPr lvl="1"/>
            <a:r>
              <a:rPr lang="en-US" sz="1800" dirty="0"/>
              <a:t>Never enough time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241B02A-FDB1-4D5D-949C-E98F349D077A}"/>
              </a:ext>
            </a:extLst>
          </p:cNvPr>
          <p:cNvSpPr txBox="1">
            <a:spLocks/>
          </p:cNvSpPr>
          <p:nvPr/>
        </p:nvSpPr>
        <p:spPr>
          <a:xfrm>
            <a:off x="1066800" y="3653831"/>
            <a:ext cx="4663440" cy="209928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Flipped in-person</a:t>
            </a:r>
          </a:p>
          <a:p>
            <a:pPr lvl="1"/>
            <a:r>
              <a:rPr lang="en-US" sz="1800" dirty="0"/>
              <a:t>Can cover more material</a:t>
            </a:r>
          </a:p>
          <a:p>
            <a:pPr lvl="1"/>
            <a:r>
              <a:rPr lang="en-US" sz="1800" dirty="0"/>
              <a:t>More time for active learning</a:t>
            </a:r>
          </a:p>
          <a:p>
            <a:pPr lvl="1"/>
            <a:r>
              <a:rPr lang="en-US" sz="1800" dirty="0"/>
              <a:t>Requires student buy-in </a:t>
            </a:r>
          </a:p>
          <a:p>
            <a:pPr lvl="1"/>
            <a:r>
              <a:rPr lang="en-US" sz="1800" dirty="0"/>
              <a:t>Easy to lose touch with topics	</a:t>
            </a:r>
          </a:p>
          <a:p>
            <a:endParaRPr lang="en-US" sz="2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2D0DDFE-016E-47F4-B532-C87150D36468}"/>
              </a:ext>
            </a:extLst>
          </p:cNvPr>
          <p:cNvSpPr txBox="1">
            <a:spLocks/>
          </p:cNvSpPr>
          <p:nvPr/>
        </p:nvSpPr>
        <p:spPr>
          <a:xfrm>
            <a:off x="5825656" y="3794166"/>
            <a:ext cx="4663440" cy="2099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9F957F-9F3F-4100-BEA7-D398EA55759A}"/>
              </a:ext>
            </a:extLst>
          </p:cNvPr>
          <p:cNvSpPr txBox="1">
            <a:spLocks/>
          </p:cNvSpPr>
          <p:nvPr/>
        </p:nvSpPr>
        <p:spPr>
          <a:xfrm>
            <a:off x="6000584" y="3653831"/>
            <a:ext cx="4850296" cy="211061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Asynchronous online</a:t>
            </a:r>
          </a:p>
          <a:p>
            <a:pPr lvl="1"/>
            <a:r>
              <a:rPr lang="en-US" sz="1800" dirty="0"/>
              <a:t>Major time investment upfront</a:t>
            </a:r>
          </a:p>
          <a:p>
            <a:pPr lvl="1"/>
            <a:r>
              <a:rPr lang="en-US" sz="1800" dirty="0"/>
              <a:t>Minimal time investment to teach</a:t>
            </a:r>
          </a:p>
          <a:p>
            <a:pPr lvl="1"/>
            <a:r>
              <a:rPr lang="en-US" sz="1800" dirty="0"/>
              <a:t>Minimal student contact</a:t>
            </a:r>
          </a:p>
          <a:p>
            <a:pPr lvl="1"/>
            <a:r>
              <a:rPr lang="en-US" sz="1800" dirty="0"/>
              <a:t>Students 100% responsible for learning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D915ECA-C137-4C8E-9417-F1673ABDDDD1}"/>
              </a:ext>
            </a:extLst>
          </p:cNvPr>
          <p:cNvSpPr txBox="1">
            <a:spLocks/>
          </p:cNvSpPr>
          <p:nvPr/>
        </p:nvSpPr>
        <p:spPr>
          <a:xfrm>
            <a:off x="6000584" y="1749288"/>
            <a:ext cx="4850296" cy="182405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Synchronous online</a:t>
            </a:r>
          </a:p>
          <a:p>
            <a:pPr lvl="1"/>
            <a:r>
              <a:rPr lang="en-US" sz="1800" dirty="0"/>
              <a:t>Lecturing on Zoom is terrible</a:t>
            </a:r>
          </a:p>
          <a:p>
            <a:pPr lvl="1"/>
            <a:r>
              <a:rPr lang="en-US" sz="1800" dirty="0"/>
              <a:t>Flexible</a:t>
            </a:r>
          </a:p>
          <a:p>
            <a:pPr lvl="1"/>
            <a:r>
              <a:rPr lang="en-US" sz="1800" dirty="0"/>
              <a:t>Hard to get students to engage</a:t>
            </a:r>
          </a:p>
        </p:txBody>
      </p:sp>
    </p:spTree>
    <p:extLst>
      <p:ext uri="{BB962C8B-B14F-4D97-AF65-F5344CB8AC3E}">
        <p14:creationId xmlns:p14="http://schemas.microsoft.com/office/powerpoint/2010/main" val="148231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E974-50D9-42FD-AE2B-EF380F0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Survey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8605F5-46BD-432C-BF60-7D8E212F2718}"/>
              </a:ext>
            </a:extLst>
          </p:cNvPr>
          <p:cNvSpPr txBox="1"/>
          <p:nvPr/>
        </p:nvSpPr>
        <p:spPr>
          <a:xfrm>
            <a:off x="6945205" y="1006475"/>
            <a:ext cx="466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 = 51 students from Flipped and Asynchronous Introductory Astronomy classes and Flipped Principles of Physics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D8BAF8-DE1B-4369-886A-644A3522F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288865"/>
              </p:ext>
            </p:extLst>
          </p:nvPr>
        </p:nvGraphicFramePr>
        <p:xfrm>
          <a:off x="1043352" y="1837472"/>
          <a:ext cx="4940105" cy="421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4D7D4A8-9B3C-4EB8-8838-6EF814A5AA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2944283"/>
              </p:ext>
            </p:extLst>
          </p:nvPr>
        </p:nvGraphicFramePr>
        <p:xfrm>
          <a:off x="6484573" y="2014194"/>
          <a:ext cx="4664075" cy="403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155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DC8C-C929-45FE-9797-90CBE84F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Survey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67224D6-4DB8-426E-8FBB-2D3BCF022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592765"/>
              </p:ext>
            </p:extLst>
          </p:nvPr>
        </p:nvGraphicFramePr>
        <p:xfrm>
          <a:off x="1216856" y="2014194"/>
          <a:ext cx="4879144" cy="351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C4E11F8-9D0B-4600-812A-7C57E06C3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384826"/>
              </p:ext>
            </p:extLst>
          </p:nvPr>
        </p:nvGraphicFramePr>
        <p:xfrm>
          <a:off x="6403144" y="2014194"/>
          <a:ext cx="4722056" cy="351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09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207B-834C-401D-BF2E-0331D8E0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student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2BCEF-2B80-4B34-8064-E0BEE86BA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014194"/>
            <a:ext cx="4663440" cy="3837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Introductory Astronomy:</a:t>
            </a:r>
          </a:p>
          <a:p>
            <a:r>
              <a:rPr lang="en-US" dirty="0"/>
              <a:t>Methodology: Comparing results on similar test questions asked in all modalities</a:t>
            </a:r>
          </a:p>
          <a:p>
            <a:r>
              <a:rPr lang="en-US" dirty="0"/>
              <a:t>Classes assessed: </a:t>
            </a:r>
          </a:p>
          <a:p>
            <a:pPr lvl="1"/>
            <a:r>
              <a:rPr lang="en-US" dirty="0"/>
              <a:t>Fall 18 (Standard), </a:t>
            </a:r>
          </a:p>
          <a:p>
            <a:pPr lvl="1"/>
            <a:r>
              <a:rPr lang="en-US" dirty="0"/>
              <a:t>Spring 20 (Standard/Synchronous), </a:t>
            </a:r>
          </a:p>
          <a:p>
            <a:pPr lvl="1"/>
            <a:r>
              <a:rPr lang="en-US" dirty="0"/>
              <a:t>Summer 20 (Asynchronous) </a:t>
            </a:r>
          </a:p>
          <a:p>
            <a:pPr lvl="1"/>
            <a:r>
              <a:rPr lang="en-US" dirty="0"/>
              <a:t>Spring 21 (Flipped and Asynchronous)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C3E8ED-0D1D-4128-A742-49352AB7A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014194"/>
            <a:ext cx="4663440" cy="3837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Principles of Physics:</a:t>
            </a:r>
          </a:p>
          <a:p>
            <a:r>
              <a:rPr lang="en-US" dirty="0"/>
              <a:t>Methodology: Comparing results on Mastering Physics homework problems</a:t>
            </a:r>
          </a:p>
          <a:p>
            <a:r>
              <a:rPr lang="en-US" dirty="0"/>
              <a:t>Classes assessed: </a:t>
            </a:r>
          </a:p>
          <a:p>
            <a:pPr lvl="1"/>
            <a:r>
              <a:rPr lang="en-US" dirty="0"/>
              <a:t>Spring 2020 before 3/15 – Regular in-person (17 students)</a:t>
            </a:r>
          </a:p>
          <a:p>
            <a:pPr lvl="1"/>
            <a:r>
              <a:rPr lang="en-US" dirty="0"/>
              <a:t>Spring 2020 after 3/15 – Synchronous online (17 students)</a:t>
            </a:r>
          </a:p>
          <a:p>
            <a:pPr lvl="1"/>
            <a:r>
              <a:rPr lang="en-US" dirty="0"/>
              <a:t>Spring 2021 – Flipped in-person (9 students)</a:t>
            </a:r>
          </a:p>
          <a:p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5FF1728-8EEA-4925-9026-F7AF07DBD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D67C-43E0-4B56-8DFB-EB56C417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Introductory Astronomy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FA096D-5E5A-481E-A9C5-D42D658D6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24427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072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9584</TotalTime>
  <Words>442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Avenir Next LT Pro</vt:lpstr>
      <vt:lpstr>Avenir Next LT Pro Light</vt:lpstr>
      <vt:lpstr>Garamond</vt:lpstr>
      <vt:lpstr>SavonVTI</vt:lpstr>
      <vt:lpstr>A question of modalities</vt:lpstr>
      <vt:lpstr>Four modes of teaching</vt:lpstr>
      <vt:lpstr>Modality Comparison</vt:lpstr>
      <vt:lpstr>PowerPoint Presentation</vt:lpstr>
      <vt:lpstr>My Impressions</vt:lpstr>
      <vt:lpstr>Student Survey Results</vt:lpstr>
      <vt:lpstr>Student Survey Results</vt:lpstr>
      <vt:lpstr>Assessing student learning</vt:lpstr>
      <vt:lpstr>Data: Introductory Astronomy</vt:lpstr>
      <vt:lpstr>Data: Principles of Physics II</vt:lpstr>
      <vt:lpstr>Results and Thoughts</vt:lpstr>
      <vt:lpstr>Questions?</vt:lpstr>
      <vt:lpstr>Examples of questions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question of modalities</dc:title>
  <dc:creator>Suzanne Taylor</dc:creator>
  <cp:lastModifiedBy>Suzanne Taylor</cp:lastModifiedBy>
  <cp:revision>8</cp:revision>
  <dcterms:created xsi:type="dcterms:W3CDTF">2021-03-16T23:02:48Z</dcterms:created>
  <dcterms:modified xsi:type="dcterms:W3CDTF">2021-04-09T16:39:27Z</dcterms:modified>
</cp:coreProperties>
</file>