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4" r:id="rId5"/>
    <p:sldId id="265" r:id="rId6"/>
    <p:sldId id="266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3F438-4C8A-C52D-DD04-8FFEF1727A35}" v="19" dt="2023-10-24T17:09:15.562"/>
    <p1510:client id="{F66698B7-C113-3F32-AEEB-00F8BBFA3F53}" v="5" dt="2023-10-23T19:06:17.43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uer,Cecilia" userId="S::cdauer@colostate.edu::14fbd3f1-640e-46f8-8768-c30d1c7e1797" providerId="AD" clId="Web-{F66698B7-C113-3F32-AEEB-00F8BBFA3F53}"/>
    <pc:docChg chg="delSld">
      <pc:chgData name="Dauer,Cecilia" userId="S::cdauer@colostate.edu::14fbd3f1-640e-46f8-8768-c30d1c7e1797" providerId="AD" clId="Web-{F66698B7-C113-3F32-AEEB-00F8BBFA3F53}" dt="2023-10-23T19:06:17.432" v="4"/>
      <pc:docMkLst>
        <pc:docMk/>
      </pc:docMkLst>
      <pc:sldChg chg="del">
        <pc:chgData name="Dauer,Cecilia" userId="S::cdauer@colostate.edu::14fbd3f1-640e-46f8-8768-c30d1c7e1797" providerId="AD" clId="Web-{F66698B7-C113-3F32-AEEB-00F8BBFA3F53}" dt="2023-10-23T19:05:40.306" v="0"/>
        <pc:sldMkLst>
          <pc:docMk/>
          <pc:sldMk cId="0" sldId="257"/>
        </pc:sldMkLst>
      </pc:sldChg>
      <pc:sldChg chg="del">
        <pc:chgData name="Dauer,Cecilia" userId="S::cdauer@colostate.edu::14fbd3f1-640e-46f8-8768-c30d1c7e1797" providerId="AD" clId="Web-{F66698B7-C113-3F32-AEEB-00F8BBFA3F53}" dt="2023-10-23T19:05:43.900" v="1"/>
        <pc:sldMkLst>
          <pc:docMk/>
          <pc:sldMk cId="0" sldId="258"/>
        </pc:sldMkLst>
      </pc:sldChg>
      <pc:sldChg chg="del">
        <pc:chgData name="Dauer,Cecilia" userId="S::cdauer@colostate.edu::14fbd3f1-640e-46f8-8768-c30d1c7e1797" providerId="AD" clId="Web-{F66698B7-C113-3F32-AEEB-00F8BBFA3F53}" dt="2023-10-23T19:06:13.432" v="2"/>
        <pc:sldMkLst>
          <pc:docMk/>
          <pc:sldMk cId="0" sldId="261"/>
        </pc:sldMkLst>
      </pc:sldChg>
      <pc:sldChg chg="del">
        <pc:chgData name="Dauer,Cecilia" userId="S::cdauer@colostate.edu::14fbd3f1-640e-46f8-8768-c30d1c7e1797" providerId="AD" clId="Web-{F66698B7-C113-3F32-AEEB-00F8BBFA3F53}" dt="2023-10-23T19:06:15.729" v="3"/>
        <pc:sldMkLst>
          <pc:docMk/>
          <pc:sldMk cId="0" sldId="262"/>
        </pc:sldMkLst>
      </pc:sldChg>
      <pc:sldChg chg="del">
        <pc:chgData name="Dauer,Cecilia" userId="S::cdauer@colostate.edu::14fbd3f1-640e-46f8-8768-c30d1c7e1797" providerId="AD" clId="Web-{F66698B7-C113-3F32-AEEB-00F8BBFA3F53}" dt="2023-10-23T19:06:17.432" v="4"/>
        <pc:sldMkLst>
          <pc:docMk/>
          <pc:sldMk cId="0" sldId="263"/>
        </pc:sldMkLst>
      </pc:sldChg>
    </pc:docChg>
  </pc:docChgLst>
  <pc:docChgLst>
    <pc:chgData name="Dauer,Cecilia" userId="S::cdauer@colostate.edu::14fbd3f1-640e-46f8-8768-c30d1c7e1797" providerId="AD" clId="Web-{D193F438-4C8A-C52D-DD04-8FFEF1727A35}"/>
    <pc:docChg chg="modSld">
      <pc:chgData name="Dauer,Cecilia" userId="S::cdauer@colostate.edu::14fbd3f1-640e-46f8-8768-c30d1c7e1797" providerId="AD" clId="Web-{D193F438-4C8A-C52D-DD04-8FFEF1727A35}" dt="2023-10-24T17:09:15.562" v="19" actId="20577"/>
      <pc:docMkLst>
        <pc:docMk/>
      </pc:docMkLst>
      <pc:sldChg chg="modSp">
        <pc:chgData name="Dauer,Cecilia" userId="S::cdauer@colostate.edu::14fbd3f1-640e-46f8-8768-c30d1c7e1797" providerId="AD" clId="Web-{D193F438-4C8A-C52D-DD04-8FFEF1727A35}" dt="2023-10-24T17:09:15.562" v="19" actId="20577"/>
        <pc:sldMkLst>
          <pc:docMk/>
          <pc:sldMk cId="0" sldId="260"/>
        </pc:sldMkLst>
        <pc:spChg chg="mod">
          <ac:chgData name="Dauer,Cecilia" userId="S::cdauer@colostate.edu::14fbd3f1-640e-46f8-8768-c30d1c7e1797" providerId="AD" clId="Web-{D193F438-4C8A-C52D-DD04-8FFEF1727A35}" dt="2023-10-24T17:09:15.562" v="19" actId="20577"/>
          <ac:spMkLst>
            <pc:docMk/>
            <pc:sldMk cId="0" sldId="260"/>
            <ac:spMk id="1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op.colostate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33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>
            <a:spLocks noGrp="1"/>
          </p:cNvSpPr>
          <p:nvPr>
            <p:ph type="ctrTitle"/>
          </p:nvPr>
        </p:nvSpPr>
        <p:spPr>
          <a:xfrm>
            <a:off x="-1" y="-1"/>
            <a:ext cx="12279088" cy="1090569"/>
          </a:xfrm>
          <a:prstGeom prst="rect">
            <a:avLst/>
          </a:prstGeom>
        </p:spPr>
        <p:txBody>
          <a:bodyPr/>
          <a:lstStyle/>
          <a:p>
            <a:pPr defTabSz="649223">
              <a:defRPr sz="3834">
                <a:solidFill>
                  <a:srgbClr val="FFFF00"/>
                </a:solidFill>
              </a:defRPr>
            </a:pPr>
            <a:br/>
            <a:r>
              <a:rPr sz="3550">
                <a:solidFill>
                  <a:schemeClr val="accent4"/>
                </a:solidFill>
              </a:rPr>
              <a:t>Science is something that anyone can cook-up!</a:t>
            </a:r>
          </a:p>
        </p:txBody>
      </p:sp>
      <p:sp>
        <p:nvSpPr>
          <p:cNvPr id="96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415216" y="4271598"/>
            <a:ext cx="11448654" cy="1280359"/>
          </a:xfrm>
          <a:prstGeom prst="rect">
            <a:avLst/>
          </a:prstGeom>
        </p:spPr>
        <p:txBody>
          <a:bodyPr/>
          <a:lstStyle/>
          <a:p>
            <a:pPr defTabSz="877823">
              <a:spcBef>
                <a:spcPts val="900"/>
              </a:spcBef>
              <a:defRPr sz="3552">
                <a:solidFill>
                  <a:srgbClr val="F5C242"/>
                </a:solidFill>
              </a:defRPr>
            </a:pPr>
            <a:r>
              <a:rPr u="sng">
                <a:uFill>
                  <a:solidFill>
                    <a:srgbClr val="0563C1"/>
                  </a:solidFill>
                </a:uFill>
                <a:hlinkClick r:id="rId3"/>
              </a:rPr>
              <a:t>https://www.lsop.colostate.edu/</a:t>
            </a:r>
            <a:endParaRPr sz="3839">
              <a:solidFill>
                <a:srgbClr val="FFFF00"/>
              </a:solidFill>
            </a:endParaRPr>
          </a:p>
          <a:p>
            <a:pPr defTabSz="877823">
              <a:spcBef>
                <a:spcPts val="900"/>
              </a:spcBef>
              <a:defRPr sz="3552">
                <a:solidFill>
                  <a:srgbClr val="FFFF00"/>
                </a:solidFill>
              </a:defRPr>
            </a:pPr>
            <a:r>
              <a:t>You can do science with anything, anywhere, and at any time!</a:t>
            </a:r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5619069"/>
            <a:ext cx="12192001" cy="12244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Group 9"/>
          <p:cNvGrpSpPr/>
          <p:nvPr/>
        </p:nvGrpSpPr>
        <p:grpSpPr>
          <a:xfrm>
            <a:off x="2085057" y="1809545"/>
            <a:ext cx="7988328" cy="1743076"/>
            <a:chOff x="0" y="0"/>
            <a:chExt cx="7988327" cy="1743075"/>
          </a:xfrm>
        </p:grpSpPr>
        <p:pic>
          <p:nvPicPr>
            <p:cNvPr id="98" name="Picture 7" descr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19375" cy="1743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1" name="Rectangle 8"/>
            <p:cNvGrpSpPr/>
            <p:nvPr/>
          </p:nvGrpSpPr>
          <p:grpSpPr>
            <a:xfrm>
              <a:off x="2619374" y="8390"/>
              <a:ext cx="5368954" cy="1726296"/>
              <a:chOff x="0" y="0"/>
              <a:chExt cx="5368952" cy="1726295"/>
            </a:xfrm>
          </p:grpSpPr>
          <p:sp>
            <p:nvSpPr>
              <p:cNvPr id="99" name="Rectangle"/>
              <p:cNvSpPr/>
              <p:nvPr/>
            </p:nvSpPr>
            <p:spPr>
              <a:xfrm>
                <a:off x="0" y="-1"/>
                <a:ext cx="5368953" cy="172629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0" name="SCIENCE"/>
              <p:cNvSpPr txBox="1"/>
              <p:nvPr/>
            </p:nvSpPr>
            <p:spPr>
              <a:xfrm>
                <a:off x="52070" y="89595"/>
                <a:ext cx="5264813" cy="15471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500"/>
                </a:lvl1pPr>
              </a:lstStyle>
              <a:p>
                <a:r>
                  <a:t>SCIENCE</a:t>
                </a:r>
              </a:p>
            </p:txBody>
          </p:sp>
        </p:grpSp>
      </p:grpSp>
      <p:pic>
        <p:nvPicPr>
          <p:cNvPr id="103" name="Iron Chef  page QR Code.png" descr="Iron Chef  page QR Cod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500" y="5476795"/>
            <a:ext cx="1280358" cy="1280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5"/>
          <p:cNvSpPr/>
          <p:nvPr/>
        </p:nvSpPr>
        <p:spPr>
          <a:xfrm>
            <a:off x="-3" y="14520"/>
            <a:ext cx="12192001" cy="5633592"/>
          </a:xfrm>
          <a:prstGeom prst="rect">
            <a:avLst/>
          </a:prstGeom>
          <a:solidFill>
            <a:srgbClr val="46245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Rectangle 2"/>
          <p:cNvSpPr/>
          <p:nvPr/>
        </p:nvSpPr>
        <p:spPr>
          <a:xfrm>
            <a:off x="-3" y="-143300"/>
            <a:ext cx="12192001" cy="5762369"/>
          </a:xfrm>
          <a:prstGeom prst="rect">
            <a:avLst/>
          </a:prstGeom>
          <a:solidFill>
            <a:srgbClr val="067A8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itle 1"/>
          <p:cNvSpPr txBox="1">
            <a:spLocks noGrp="1"/>
          </p:cNvSpPr>
          <p:nvPr>
            <p:ph type="ctrTitle"/>
          </p:nvPr>
        </p:nvSpPr>
        <p:spPr>
          <a:xfrm>
            <a:off x="292099" y="-1"/>
            <a:ext cx="10424520" cy="1090569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t>Team work makes the dream work.</a:t>
            </a:r>
          </a:p>
        </p:txBody>
      </p:sp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5619069"/>
            <a:ext cx="12192001" cy="122441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1"/>
          <p:cNvSpPr txBox="1"/>
          <p:nvPr/>
        </p:nvSpPr>
        <p:spPr>
          <a:xfrm>
            <a:off x="781921" y="1350027"/>
            <a:ext cx="10628158" cy="415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685800">
              <a:lnSpc>
                <a:spcPct val="81000"/>
              </a:lnSpc>
              <a:defRPr sz="375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 marL="375986" indent="-375986" defTabSz="685800">
              <a:lnSpc>
                <a:spcPct val="81000"/>
              </a:lnSpc>
              <a:spcBef>
                <a:spcPts val="2000"/>
              </a:spcBef>
              <a:buSzPct val="100000"/>
              <a:buChar char="•"/>
              <a:defRPr sz="375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Form a team of 3-5 people.</a:t>
            </a:r>
          </a:p>
          <a:p>
            <a:pPr marL="661736" lvl="1" indent="-375986" defTabSz="685800">
              <a:lnSpc>
                <a:spcPct val="81000"/>
              </a:lnSpc>
              <a:spcBef>
                <a:spcPts val="2000"/>
              </a:spcBef>
              <a:buSzPct val="100000"/>
              <a:buChar char="•"/>
              <a:defRPr sz="375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</a:t>
            </a:r>
            <a:r>
              <a:rPr sz="3600" i="1">
                <a:latin typeface="Carlito"/>
                <a:ea typeface="Carlito"/>
                <a:cs typeface="Carlito"/>
                <a:sym typeface="Carlito"/>
              </a:rPr>
              <a:t>For challenge choose people you don’t know.</a:t>
            </a:r>
          </a:p>
          <a:p>
            <a:pPr marL="375986" indent="-375986" defTabSz="685800">
              <a:lnSpc>
                <a:spcPct val="81000"/>
              </a:lnSpc>
              <a:buSzPct val="100000"/>
              <a:buChar char="•"/>
              <a:defRPr sz="375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Create a team name based on something unique your group has in common.</a:t>
            </a:r>
            <a:endParaRPr sz="4050"/>
          </a:p>
          <a:p>
            <a:pPr algn="ctr" defTabSz="685800">
              <a:lnSpc>
                <a:spcPct val="81000"/>
              </a:lnSpc>
              <a:defRPr sz="4200">
                <a:solidFill>
                  <a:schemeClr val="accent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405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3"/>
          <p:cNvSpPr/>
          <p:nvPr/>
        </p:nvSpPr>
        <p:spPr>
          <a:xfrm>
            <a:off x="-3" y="0"/>
            <a:ext cx="12192001" cy="5784035"/>
          </a:xfrm>
          <a:prstGeom prst="rect">
            <a:avLst/>
          </a:prstGeom>
          <a:solidFill>
            <a:srgbClr val="094248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337441" y="498493"/>
            <a:ext cx="11410057" cy="3904381"/>
          </a:xfrm>
          <a:prstGeom prst="rect">
            <a:avLst/>
          </a:prstGeom>
        </p:spPr>
        <p:txBody>
          <a:bodyPr lIns="45719" tIns="45720" rIns="45719" bIns="45720" anchor="b">
            <a:normAutofit fontScale="90000"/>
          </a:bodyPr>
          <a:lstStyle/>
          <a:p>
            <a:pPr defTabSz="603504">
              <a:lnSpc>
                <a:spcPct val="107000"/>
              </a:lnSpc>
              <a:spcBef>
                <a:spcPts val="500"/>
              </a:spcBef>
              <a:defRPr sz="3564">
                <a:solidFill>
                  <a:srgbClr val="FFFF00"/>
                </a:solidFill>
              </a:defRPr>
            </a:pPr>
            <a:br>
              <a:rPr sz="3550" dirty="0"/>
            </a:br>
            <a:r>
              <a:rPr sz="3550" dirty="0"/>
              <a:t>Appetizer round!</a:t>
            </a:r>
            <a:r>
              <a:rPr lang="en-US" sz="3550" dirty="0"/>
              <a:t> </a:t>
            </a:r>
            <a:r>
              <a:rPr lang="en-US" sz="3550" dirty="0">
                <a:solidFill>
                  <a:srgbClr val="FFFF00"/>
                </a:solidFill>
                <a:ea typeface="+mn-ea"/>
                <a:sym typeface="Calibri"/>
              </a:rPr>
              <a:t> </a:t>
            </a:r>
            <a:r>
              <a:rPr sz="2900" dirty="0"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sz="2900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Calibri"/>
              </a:rPr>
              <a:t>Challenge our expert science chefs to demonstrate A3 (anywhere, anything, anytime) skills using 2 ingredients from our pantry. </a:t>
            </a:r>
            <a:br>
              <a:rPr sz="2900" dirty="0">
                <a:latin typeface="+mn-lt"/>
                <a:ea typeface="+mn-ea"/>
                <a:cs typeface="+mn-cs"/>
              </a:rPr>
            </a:br>
            <a:r>
              <a:rPr lang="en-US" sz="3950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Calibri"/>
              </a:rPr>
              <a:t>  </a:t>
            </a:r>
            <a:br>
              <a:rPr lang="en-US" sz="2900" dirty="0">
                <a:latin typeface="+mn-lt"/>
                <a:ea typeface="+mn-ea"/>
                <a:cs typeface="+mn-cs"/>
              </a:rPr>
            </a:br>
            <a:r>
              <a:rPr lang="en-US" sz="2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Basketballs</a:t>
            </a:r>
            <a:r>
              <a: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lang="en-US" sz="2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chuck-its,</a:t>
            </a:r>
            <a:r>
              <a:rPr sz="29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 leaf blower, stuffed toy, </a:t>
            </a:r>
            <a:br>
              <a:rPr sz="2900" dirty="0">
                <a:latin typeface="+mn-lt"/>
                <a:ea typeface="+mn-ea"/>
                <a:cs typeface="+mn-cs"/>
              </a:rPr>
            </a:br>
            <a:r>
              <a:rPr sz="29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PVC tube, slippery tablecloth, </a:t>
            </a:r>
            <a:br>
              <a:rPr sz="2900" dirty="0">
                <a:latin typeface="+mn-lt"/>
                <a:ea typeface="+mn-ea"/>
                <a:cs typeface="+mn-cs"/>
              </a:rPr>
            </a:br>
            <a:r>
              <a:rPr sz="29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wood blocks, plastic wine glasses…</a:t>
            </a:r>
            <a:r>
              <a:rPr lang="en-US" sz="29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  </a:t>
            </a:r>
            <a:endParaRPr sz="2904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5619069"/>
            <a:ext cx="12192001" cy="1224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5"/>
          <p:cNvSpPr/>
          <p:nvPr/>
        </p:nvSpPr>
        <p:spPr>
          <a:xfrm>
            <a:off x="-3" y="3887"/>
            <a:ext cx="12192001" cy="5633592"/>
          </a:xfrm>
          <a:prstGeom prst="rect">
            <a:avLst/>
          </a:prstGeom>
          <a:solidFill>
            <a:srgbClr val="46245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Title 1"/>
          <p:cNvSpPr txBox="1">
            <a:spLocks noGrp="1"/>
          </p:cNvSpPr>
          <p:nvPr>
            <p:ph type="ctrTitle"/>
          </p:nvPr>
        </p:nvSpPr>
        <p:spPr>
          <a:xfrm>
            <a:off x="-1" y="-1"/>
            <a:ext cx="12192000" cy="1090569"/>
          </a:xfrm>
          <a:prstGeom prst="rect">
            <a:avLst/>
          </a:prstGeom>
        </p:spPr>
        <p:txBody>
          <a:bodyPr/>
          <a:lstStyle/>
          <a:p>
            <a:pPr defTabSz="649223">
              <a:defRPr sz="3834">
                <a:solidFill>
                  <a:srgbClr val="FFFF00"/>
                </a:solidFill>
              </a:defRPr>
            </a:pPr>
            <a:br/>
            <a:r>
              <a:rPr sz="3550"/>
              <a:t>Iron Chef Science Challenge!</a:t>
            </a:r>
          </a:p>
        </p:txBody>
      </p:sp>
      <p:pic>
        <p:nvPicPr>
          <p:cNvPr id="1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5619069"/>
            <a:ext cx="12192001" cy="122441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1"/>
          <p:cNvSpPr txBox="1"/>
          <p:nvPr/>
        </p:nvSpPr>
        <p:spPr>
          <a:xfrm>
            <a:off x="276090" y="1256728"/>
            <a:ext cx="11870188" cy="419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lnSpc>
                <a:spcPct val="90000"/>
              </a:lnSpc>
              <a:defRPr sz="4000">
                <a:solidFill>
                  <a:schemeClr val="accent4"/>
                </a:solidFill>
              </a:defRPr>
            </a:pPr>
            <a:r>
              <a:t>Now it’s time for you to cook up your own recipes. 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741947" lvl="1" indent="-360947">
              <a:lnSpc>
                <a:spcPct val="90000"/>
              </a:lnSpc>
              <a:buSzPct val="100000"/>
              <a:buChar char="•"/>
              <a:defRPr sz="3600">
                <a:solidFill>
                  <a:srgbClr val="FFFFFF"/>
                </a:solidFill>
              </a:defRPr>
            </a:pPr>
            <a:r>
              <a:t>Work as a team to use ingredients on                                      your table in creative ways 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741947" lvl="1" indent="-360947">
              <a:lnSpc>
                <a:spcPct val="90000"/>
              </a:lnSpc>
              <a:buSzPct val="100000"/>
              <a:buChar char="•"/>
              <a:defRPr sz="3600">
                <a:solidFill>
                  <a:srgbClr val="FFFFFF"/>
                </a:solidFill>
              </a:defRPr>
            </a:pPr>
            <a:r>
              <a:t>Use items from our “pantry”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741947" lvl="1" indent="-360947">
              <a:lnSpc>
                <a:spcPct val="90000"/>
              </a:lnSpc>
              <a:buSzPct val="100000"/>
              <a:buChar char="•"/>
              <a:defRPr sz="3600">
                <a:solidFill>
                  <a:srgbClr val="FFFFFF"/>
                </a:solidFill>
              </a:defRPr>
            </a:pPr>
            <a:r>
              <a:t>Prepare one recipe for the “feedback round”: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513263" lvl="4" indent="-481263">
              <a:lnSpc>
                <a:spcPct val="90000"/>
              </a:lnSpc>
              <a:buSzPct val="100000"/>
              <a:buAutoNum type="arabicPeriod"/>
              <a:defRPr sz="4000">
                <a:solidFill>
                  <a:srgbClr val="FFFFFF"/>
                </a:solidFill>
              </a:defRPr>
            </a:pPr>
            <a:r>
              <a:rPr sz="3600"/>
              <a:t>name your creation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513263" lvl="4" indent="-481263">
              <a:lnSpc>
                <a:spcPct val="90000"/>
              </a:lnSpc>
              <a:buSzPct val="100000"/>
              <a:buAutoNum type="arabicPeriod"/>
              <a:defRPr sz="3600">
                <a:solidFill>
                  <a:srgbClr val="FFFFFF"/>
                </a:solidFill>
              </a:defRPr>
            </a:pPr>
            <a:r>
              <a:t>write down “What to do”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513263" lvl="4" indent="-481263">
              <a:lnSpc>
                <a:spcPct val="90000"/>
              </a:lnSpc>
              <a:buSzPct val="100000"/>
              <a:buAutoNum type="arabicPeriod"/>
              <a:defRPr sz="3600">
                <a:solidFill>
                  <a:srgbClr val="FFFFFF"/>
                </a:solidFill>
              </a:defRPr>
            </a:pPr>
            <a:r>
              <a:t>explain “What is happening”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5"/>
          <p:cNvSpPr/>
          <p:nvPr/>
        </p:nvSpPr>
        <p:spPr>
          <a:xfrm>
            <a:off x="-63502" y="3887"/>
            <a:ext cx="12498261" cy="6879068"/>
          </a:xfrm>
          <a:prstGeom prst="rect">
            <a:avLst/>
          </a:prstGeom>
          <a:solidFill>
            <a:srgbClr val="46245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Title 1"/>
          <p:cNvSpPr txBox="1">
            <a:spLocks noGrp="1"/>
          </p:cNvSpPr>
          <p:nvPr>
            <p:ph type="ctrTitle"/>
          </p:nvPr>
        </p:nvSpPr>
        <p:spPr>
          <a:xfrm>
            <a:off x="-1" y="-165101"/>
            <a:ext cx="12192000" cy="109057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t>Example Signs</a:t>
            </a:r>
          </a:p>
        </p:txBody>
      </p:sp>
      <p:pic>
        <p:nvPicPr>
          <p:cNvPr id="172" name="Magnaccordian example sign.pdf" descr="Magnaccordian example sig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25" y="1048656"/>
            <a:ext cx="5502180" cy="7120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ign template for PhysCon.pdf" descr="Sign template for PhysC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66" y="1048656"/>
            <a:ext cx="5502180" cy="7120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5"/>
          <p:cNvSpPr/>
          <p:nvPr/>
        </p:nvSpPr>
        <p:spPr>
          <a:xfrm>
            <a:off x="-3" y="3887"/>
            <a:ext cx="12192001" cy="5633592"/>
          </a:xfrm>
          <a:prstGeom prst="rect">
            <a:avLst/>
          </a:prstGeom>
          <a:solidFill>
            <a:srgbClr val="46245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Title 1"/>
          <p:cNvSpPr txBox="1">
            <a:spLocks noGrp="1"/>
          </p:cNvSpPr>
          <p:nvPr>
            <p:ph type="ctrTitle"/>
          </p:nvPr>
        </p:nvSpPr>
        <p:spPr>
          <a:xfrm>
            <a:off x="-1" y="-1"/>
            <a:ext cx="12192000" cy="1090569"/>
          </a:xfrm>
          <a:prstGeom prst="rect">
            <a:avLst/>
          </a:prstGeom>
        </p:spPr>
        <p:txBody>
          <a:bodyPr/>
          <a:lstStyle/>
          <a:p>
            <a:pPr defTabSz="649223">
              <a:defRPr sz="3834">
                <a:solidFill>
                  <a:srgbClr val="FFFF00"/>
                </a:solidFill>
              </a:defRPr>
            </a:pPr>
            <a:br/>
            <a:r>
              <a:rPr sz="3550"/>
              <a:t>Feedback round!</a:t>
            </a:r>
          </a:p>
        </p:txBody>
      </p:sp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5631769"/>
            <a:ext cx="12192001" cy="122441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1"/>
          <p:cNvSpPr txBox="1"/>
          <p:nvPr/>
        </p:nvSpPr>
        <p:spPr>
          <a:xfrm>
            <a:off x="779366" y="1712686"/>
            <a:ext cx="11136542" cy="1913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</a:defRPr>
            </a:pPr>
            <a:r>
              <a:t>- Explore the creations of your peers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</a:defRPr>
            </a:pPr>
            <a:r>
              <a:t>- Leave positive/constructive feedback</a:t>
            </a:r>
          </a:p>
        </p:txBody>
      </p:sp>
      <p:sp>
        <p:nvSpPr>
          <p:cNvPr id="179" name="Title 1"/>
          <p:cNvSpPr txBox="1"/>
          <p:nvPr/>
        </p:nvSpPr>
        <p:spPr>
          <a:xfrm>
            <a:off x="215090" y="2810532"/>
            <a:ext cx="8332778" cy="25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lnSpc>
                <a:spcPct val="90000"/>
              </a:lnSpc>
              <a:defRPr sz="4400">
                <a:solidFill>
                  <a:schemeClr val="accent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br/>
            <a:r>
              <a:t>Check out our video series </a:t>
            </a:r>
          </a:p>
          <a:p>
            <a:pPr algn="ctr">
              <a:lnSpc>
                <a:spcPct val="90000"/>
              </a:lnSpc>
              <a:defRPr sz="4400">
                <a:solidFill>
                  <a:schemeClr val="accent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i="1">
                <a:latin typeface="Carlito"/>
                <a:ea typeface="Carlito"/>
                <a:cs typeface="Carlito"/>
                <a:sym typeface="Carlito"/>
              </a:rPr>
              <a:t>Get Your Science On</a:t>
            </a:r>
            <a:r>
              <a:t> to learn more about building your own projects:</a:t>
            </a:r>
          </a:p>
        </p:txBody>
      </p:sp>
      <p:pic>
        <p:nvPicPr>
          <p:cNvPr id="180" name="Get Your Science On QR Code.png" descr="Get Your Science On QR 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64" y="3229694"/>
            <a:ext cx="2222333" cy="2222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Science is something that anyone can cook-up!</vt:lpstr>
      <vt:lpstr>Team work makes the dream work.</vt:lpstr>
      <vt:lpstr> Appetizer round!   Challenge our expert science chefs to demonstrate A3 (anywhere, anything, anytime) skills using 2 ingredients from our pantry.     Basketballs,chuck-its, leaf blower, stuffed toy,  PVC tube, slippery tablecloth,  wood blocks, plastic wine glasses…  </vt:lpstr>
      <vt:lpstr> Iron Chef Science Challenge!</vt:lpstr>
      <vt:lpstr>Example Signs</vt:lpstr>
      <vt:lpstr> Feedback round!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Science is something that anyone can cook-up!</dc:title>
  <cp:revision>6</cp:revision>
  <dcterms:modified xsi:type="dcterms:W3CDTF">2023-10-24T17:09:17Z</dcterms:modified>
</cp:coreProperties>
</file>